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9"/>
  </p:notesMasterIdLst>
  <p:handoutMasterIdLst>
    <p:handoutMasterId r:id="rId80"/>
  </p:handoutMasterIdLst>
  <p:sldIdLst>
    <p:sldId id="286" r:id="rId2"/>
    <p:sldId id="409" r:id="rId3"/>
    <p:sldId id="511" r:id="rId4"/>
    <p:sldId id="544" r:id="rId5"/>
    <p:sldId id="672" r:id="rId6"/>
    <p:sldId id="607" r:id="rId7"/>
    <p:sldId id="477" r:id="rId8"/>
    <p:sldId id="510" r:id="rId9"/>
    <p:sldId id="673" r:id="rId10"/>
    <p:sldId id="675" r:id="rId11"/>
    <p:sldId id="674" r:id="rId12"/>
    <p:sldId id="682" r:id="rId13"/>
    <p:sldId id="678" r:id="rId14"/>
    <p:sldId id="679" r:id="rId15"/>
    <p:sldId id="676" r:id="rId16"/>
    <p:sldId id="426" r:id="rId17"/>
    <p:sldId id="680" r:id="rId18"/>
    <p:sldId id="475" r:id="rId19"/>
    <p:sldId id="474" r:id="rId20"/>
    <p:sldId id="681" r:id="rId21"/>
    <p:sldId id="423" r:id="rId22"/>
    <p:sldId id="551" r:id="rId23"/>
    <p:sldId id="518" r:id="rId24"/>
    <p:sldId id="520" r:id="rId25"/>
    <p:sldId id="683" r:id="rId26"/>
    <p:sldId id="686" r:id="rId27"/>
    <p:sldId id="608" r:id="rId28"/>
    <p:sldId id="610" r:id="rId29"/>
    <p:sldId id="685" r:id="rId30"/>
    <p:sldId id="684" r:id="rId31"/>
    <p:sldId id="614" r:id="rId32"/>
    <p:sldId id="617" r:id="rId33"/>
    <p:sldId id="458" r:id="rId34"/>
    <p:sldId id="459" r:id="rId35"/>
    <p:sldId id="460" r:id="rId36"/>
    <p:sldId id="461" r:id="rId37"/>
    <p:sldId id="618" r:id="rId38"/>
    <p:sldId id="619" r:id="rId39"/>
    <p:sldId id="632" r:id="rId40"/>
    <p:sldId id="620" r:id="rId41"/>
    <p:sldId id="633" r:id="rId42"/>
    <p:sldId id="636" r:id="rId43"/>
    <p:sldId id="688" r:id="rId44"/>
    <p:sldId id="639" r:id="rId45"/>
    <p:sldId id="640" r:id="rId46"/>
    <p:sldId id="643" r:id="rId47"/>
    <p:sldId id="645" r:id="rId48"/>
    <p:sldId id="646" r:id="rId49"/>
    <p:sldId id="657" r:id="rId50"/>
    <p:sldId id="654" r:id="rId51"/>
    <p:sldId id="690" r:id="rId52"/>
    <p:sldId id="689" r:id="rId53"/>
    <p:sldId id="704" r:id="rId54"/>
    <p:sldId id="705" r:id="rId55"/>
    <p:sldId id="692" r:id="rId56"/>
    <p:sldId id="706" r:id="rId57"/>
    <p:sldId id="660" r:id="rId58"/>
    <p:sldId id="707" r:id="rId59"/>
    <p:sldId id="661" r:id="rId60"/>
    <p:sldId id="701" r:id="rId61"/>
    <p:sldId id="710" r:id="rId62"/>
    <p:sldId id="711" r:id="rId63"/>
    <p:sldId id="712" r:id="rId64"/>
    <p:sldId id="713" r:id="rId65"/>
    <p:sldId id="702" r:id="rId66"/>
    <p:sldId id="700" r:id="rId67"/>
    <p:sldId id="714" r:id="rId68"/>
    <p:sldId id="691" r:id="rId69"/>
    <p:sldId id="715" r:id="rId70"/>
    <p:sldId id="716" r:id="rId71"/>
    <p:sldId id="717" r:id="rId72"/>
    <p:sldId id="718" r:id="rId73"/>
    <p:sldId id="703" r:id="rId74"/>
    <p:sldId id="696" r:id="rId75"/>
    <p:sldId id="698" r:id="rId76"/>
    <p:sldId id="549" r:id="rId77"/>
    <p:sldId id="699" r:id="rId7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9E5E9B"/>
    <a:srgbClr val="9B9B9B"/>
    <a:srgbClr val="FFFFFF"/>
    <a:srgbClr val="008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96370" autoAdjust="0"/>
  </p:normalViewPr>
  <p:slideViewPr>
    <p:cSldViewPr snapToGrid="0">
      <p:cViewPr varScale="1">
        <p:scale>
          <a:sx n="106" d="100"/>
          <a:sy n="106" d="100"/>
        </p:scale>
        <p:origin x="1872" y="114"/>
      </p:cViewPr>
      <p:guideLst/>
    </p:cSldViewPr>
  </p:slideViewPr>
  <p:notesTextViewPr>
    <p:cViewPr>
      <p:scale>
        <a:sx n="1" d="1"/>
        <a:sy n="1" d="1"/>
      </p:scale>
      <p:origin x="0" y="0"/>
    </p:cViewPr>
  </p:notesTextViewPr>
  <p:notesViewPr>
    <p:cSldViewPr snapToGrid="0">
      <p:cViewPr varScale="1">
        <p:scale>
          <a:sx n="77" d="100"/>
          <a:sy n="77" d="100"/>
        </p:scale>
        <p:origin x="4080" y="12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4">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35E241-9D65-49EA-9CEF-AB2878788F6E}" type="doc">
      <dgm:prSet loTypeId="urn:microsoft.com/office/officeart/2005/8/layout/hProcess9" loCatId="process" qsTypeId="urn:microsoft.com/office/officeart/2005/8/quickstyle/simple1#1" qsCatId="simple" csTypeId="urn:microsoft.com/office/officeart/2005/8/colors/colorful1#1" csCatId="colorful" phldr="1"/>
      <dgm:spPr/>
      <dgm:t>
        <a:bodyPr/>
        <a:lstStyle/>
        <a:p>
          <a:endParaRPr lang="zh-TW" altLang="en-US"/>
        </a:p>
      </dgm:t>
    </dgm:pt>
    <dgm:pt modelId="{DB3F6A61-2C5D-4CF8-97E7-5D5462BB983E}">
      <dgm:prSet custT="1"/>
      <dgm:spPr>
        <a:ln>
          <a:noFill/>
        </a:ln>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通報</a:t>
          </a:r>
          <a:endParaRPr lang="zh-TW" altLang="en-US" sz="24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a:p>
      </dgm:t>
    </dgm:pt>
    <dgm:pt modelId="{D03EB220-83E7-4858-87A7-5E949DB5528D}" type="sibTrans" cxnId="{068BD727-AAE6-4C5D-9750-BB14309E7C7C}">
      <dgm:prSet/>
      <dgm:spPr/>
      <dgm:t>
        <a:bodyPr/>
        <a:lstStyle/>
        <a:p>
          <a:endParaRPr lang="zh-TW" altLang="en-US"/>
        </a:p>
      </dgm:t>
    </dgm:pt>
    <dgm:pt modelId="{87D05691-9D94-483E-85A6-DF428CFF1803}">
      <dgm:prSet custT="1"/>
      <dgm:spPr>
        <a:ln>
          <a:noFill/>
        </a:ln>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注意事項</a:t>
          </a:r>
          <a:endParaRPr lang="zh-TW" altLang="en-US" sz="2400" dirty="0">
            <a:solidFill>
              <a:srgbClr val="FFFFFF"/>
            </a:solidFill>
            <a:latin typeface="微軟正黑體" panose="020B0604030504040204" pitchFamily="34" charset="-120"/>
            <a:ea typeface="微軟正黑體" panose="020B0604030504040204" pitchFamily="34" charset="-120"/>
          </a:endParaRPr>
        </a:p>
      </dgm:t>
    </dgm:pt>
    <dgm:pt modelId="{0155A369-AC0B-4B47-BC30-AB4173252D4B}" type="parTrans" cxnId="{30068A3B-956A-42B8-A659-05A7B6D9B05B}">
      <dgm:prSet/>
      <dgm:spPr/>
      <dgm:t>
        <a:bodyPr/>
        <a:lstStyle/>
        <a:p>
          <a:endParaRPr lang="zh-TW" altLang="en-US"/>
        </a:p>
      </dgm:t>
    </dgm:pt>
    <dgm:pt modelId="{DC713088-8750-44C7-AAFC-4034E16536B5}" type="sibTrans" cxnId="{30068A3B-956A-42B8-A659-05A7B6D9B05B}">
      <dgm:prSet/>
      <dgm:spPr/>
      <dgm:t>
        <a:bodyPr/>
        <a:lstStyle/>
        <a:p>
          <a:endParaRPr lang="zh-TW" altLang="en-US"/>
        </a:p>
      </dgm:t>
    </dgm:pt>
    <dgm:pt modelId="{E542C1BF-82CC-419A-A8F5-10B9D9C6262A}">
      <dgm:prSet custT="1"/>
      <dgm:spPr>
        <a:ln>
          <a:noFill/>
        </a:ln>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相關資源</a:t>
          </a:r>
          <a:endParaRPr lang="zh-TW" altLang="en-US" sz="24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a:p>
      </dgm:t>
    </dgm:pt>
    <dgm:pt modelId="{7C105744-654F-4794-8310-8415A25EF707}" type="sibTrans" cxnId="{120CE7B1-032A-4E4F-BF0E-81CE5A4716E6}">
      <dgm:prSet/>
      <dgm:spPr/>
      <dgm:t>
        <a:bodyPr/>
        <a:lstStyle/>
        <a:p>
          <a:endParaRPr lang="zh-TW" altLang="en-US"/>
        </a:p>
      </dgm:t>
    </dgm:pt>
    <dgm:pt modelId="{63FD6A9C-45A6-4432-9898-F7D67214F513}">
      <dgm:prSet custT="1"/>
      <dgm:spPr>
        <a:ln>
          <a:noFill/>
        </a:ln>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帳號設定</a:t>
          </a:r>
          <a:endParaRPr lang="zh-TW" altLang="en-US" sz="24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a:p>
      </dgm:t>
    </dgm:pt>
    <dgm:pt modelId="{2BE5E392-E7F8-4517-98A3-BC67917189DE}" type="sibTrans" cxnId="{E39AB8BC-72A1-4286-B073-63FAB236205A}">
      <dgm:prSet/>
      <dgm:spPr/>
      <dgm:t>
        <a:bodyPr/>
        <a:lstStyle/>
        <a:p>
          <a:endParaRPr lang="zh-TW" altLang="en-US"/>
        </a:p>
      </dgm:t>
    </dgm:pt>
    <dgm:pt modelId="{F20AAEFD-1819-4EBC-9D4B-7A162B510C23}">
      <dgm:prSet custT="1"/>
      <dgm:spPr>
        <a:ln>
          <a:noFill/>
        </a:ln>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填報說明</a:t>
          </a:r>
          <a:endParaRPr lang="zh-TW" altLang="en-US" sz="2400" dirty="0">
            <a:solidFill>
              <a:srgbClr val="FFFFFF"/>
            </a:solidFill>
            <a:latin typeface="微軟正黑體" panose="020B0604030504040204" pitchFamily="34" charset="-120"/>
            <a:ea typeface="微軟正黑體" panose="020B0604030504040204" pitchFamily="34" charset="-120"/>
          </a:endParaRPr>
        </a:p>
      </dgm:t>
    </dgm:pt>
    <dgm:pt modelId="{4AB4E58B-FE01-4F21-A8AC-67B687E5696C}" type="sibTrans" cxnId="{8A878A0E-896E-4906-8178-3B558DF22B3B}">
      <dgm:prSet/>
      <dgm:spPr/>
      <dgm:t>
        <a:bodyPr/>
        <a:lstStyle/>
        <a:p>
          <a:endParaRPr lang="zh-TW" altLang="en-US"/>
        </a:p>
      </dgm:t>
    </dgm:pt>
    <dgm:pt modelId="{86693519-559B-4662-8513-8B522AF43050}" type="parTrans" cxnId="{8A878A0E-896E-4906-8178-3B558DF22B3B}">
      <dgm:prSet/>
      <dgm:spPr/>
      <dgm:t>
        <a:bodyPr/>
        <a:lstStyle/>
        <a:p>
          <a:endParaRPr lang="zh-TW" altLang="en-US"/>
        </a:p>
      </dgm:t>
    </dgm:pt>
    <dgm:pt modelId="{D594056B-5AC9-4B89-8607-F73DA6CB750C}" type="pres">
      <dgm:prSet presAssocID="{5A35E241-9D65-49EA-9CEF-AB2878788F6E}" presName="CompostProcess" presStyleCnt="0">
        <dgm:presLayoutVars>
          <dgm:dir/>
          <dgm:resizeHandles val="exact"/>
        </dgm:presLayoutVars>
      </dgm:prSet>
      <dgm:spPr/>
    </dgm:pt>
    <dgm:pt modelId="{94D3D6CC-2AEC-4D7C-8B92-D0B1249B71A8}" type="pres">
      <dgm:prSet presAssocID="{5A35E241-9D65-49EA-9CEF-AB2878788F6E}" presName="arrow" presStyleLbl="bgShp" presStyleIdx="0" presStyleCnt="1"/>
      <dgm:spPr>
        <a:ln>
          <a:noFill/>
        </a:ln>
      </dgm:spPr>
    </dgm:pt>
    <dgm:pt modelId="{1D448B07-2D44-49CD-B2A9-24AEB9EB81A5}" type="pres">
      <dgm:prSet presAssocID="{5A35E241-9D65-49EA-9CEF-AB2878788F6E}" presName="linearProcess" presStyleCnt="0"/>
      <dgm:spPr/>
    </dgm:pt>
    <dgm:pt modelId="{402D6F9E-0041-4C4A-A486-8F22C8E82993}" type="pres">
      <dgm:prSet presAssocID="{DB3F6A61-2C5D-4CF8-97E7-5D5462BB983E}" presName="textNode" presStyleLbl="node1" presStyleIdx="0" presStyleCnt="5" custScaleX="91131">
        <dgm:presLayoutVars>
          <dgm:bulletEnabled val="1"/>
        </dgm:presLayoutVars>
      </dgm:prSet>
      <dgm:spPr/>
    </dgm:pt>
    <dgm:pt modelId="{1D614B0C-82E5-4411-8A3B-5B18AF7B50AB}" type="pres">
      <dgm:prSet presAssocID="{D03EB220-83E7-4858-87A7-5E949DB5528D}" presName="sibTrans" presStyleCnt="0"/>
      <dgm:spPr/>
    </dgm:pt>
    <dgm:pt modelId="{0876D2CA-316C-448C-9657-3FBCE8C18FBE}" type="pres">
      <dgm:prSet presAssocID="{63FD6A9C-45A6-4432-9898-F7D67214F513}" presName="textNode" presStyleLbl="node1" presStyleIdx="1" presStyleCnt="5" custScaleX="123937">
        <dgm:presLayoutVars>
          <dgm:bulletEnabled val="1"/>
        </dgm:presLayoutVars>
      </dgm:prSet>
      <dgm:spPr/>
    </dgm:pt>
    <dgm:pt modelId="{1F15A94D-BCDC-4B45-81DF-7766D0A6AC6D}" type="pres">
      <dgm:prSet presAssocID="{2BE5E392-E7F8-4517-98A3-BC67917189DE}" presName="sibTrans" presStyleCnt="0"/>
      <dgm:spPr/>
    </dgm:pt>
    <dgm:pt modelId="{C9CB7667-6D7D-4865-8D1A-BBB7FA078195}" type="pres">
      <dgm:prSet presAssocID="{F20AAEFD-1819-4EBC-9D4B-7A162B510C23}" presName="textNode" presStyleLbl="node1" presStyleIdx="2" presStyleCnt="5" custScaleX="115350">
        <dgm:presLayoutVars>
          <dgm:bulletEnabled val="1"/>
        </dgm:presLayoutVars>
      </dgm:prSet>
      <dgm:spPr/>
    </dgm:pt>
    <dgm:pt modelId="{8AB856AD-F9CA-490A-B0C3-7DE6B597E2EA}" type="pres">
      <dgm:prSet presAssocID="{4AB4E58B-FE01-4F21-A8AC-67B687E5696C}" presName="sibTrans" presStyleCnt="0"/>
      <dgm:spPr/>
    </dgm:pt>
    <dgm:pt modelId="{29447024-391A-4165-87A5-F0300CE19A84}" type="pres">
      <dgm:prSet presAssocID="{87D05691-9D94-483E-85A6-DF428CFF1803}" presName="textNode" presStyleLbl="node1" presStyleIdx="3" presStyleCnt="5" custScaleX="116286">
        <dgm:presLayoutVars>
          <dgm:bulletEnabled val="1"/>
        </dgm:presLayoutVars>
      </dgm:prSet>
      <dgm:spPr/>
    </dgm:pt>
    <dgm:pt modelId="{D1ACEAD0-CA37-4C66-8327-A65CE785B53D}" type="pres">
      <dgm:prSet presAssocID="{DC713088-8750-44C7-AAFC-4034E16536B5}" presName="sibTrans" presStyleCnt="0"/>
      <dgm:spPr/>
    </dgm:pt>
    <dgm:pt modelId="{6F774862-7AAE-4CD7-954E-2353A26E5464}" type="pres">
      <dgm:prSet presAssocID="{E542C1BF-82CC-419A-A8F5-10B9D9C6262A}" presName="textNode" presStyleLbl="node1" presStyleIdx="4" presStyleCnt="5" custScaleX="112619">
        <dgm:presLayoutVars>
          <dgm:bulletEnabled val="1"/>
        </dgm:presLayoutVars>
      </dgm:prSet>
      <dgm:spPr/>
    </dgm:pt>
  </dgm:ptLst>
  <dgm:cxnLst>
    <dgm:cxn modelId="{EDFC2F08-89A1-499F-B34E-878380C4E229}" type="presOf" srcId="{F20AAEFD-1819-4EBC-9D4B-7A162B510C23}" destId="{C9CB7667-6D7D-4865-8D1A-BBB7FA078195}" srcOrd="0" destOrd="0" presId="urn:microsoft.com/office/officeart/2005/8/layout/hProcess9"/>
    <dgm:cxn modelId="{8A878A0E-896E-4906-8178-3B558DF22B3B}" srcId="{5A35E241-9D65-49EA-9CEF-AB2878788F6E}" destId="{F20AAEFD-1819-4EBC-9D4B-7A162B510C23}" srcOrd="2" destOrd="0" parTransId="{86693519-559B-4662-8513-8B522AF43050}" sibTransId="{4AB4E58B-FE01-4F21-A8AC-67B687E5696C}"/>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4FCE9262-7766-4261-989C-33C80AD69BDB}" type="presOf" srcId="{5A35E241-9D65-49EA-9CEF-AB2878788F6E}" destId="{D594056B-5AC9-4B89-8607-F73DA6CB750C}" srcOrd="0" destOrd="0" presId="urn:microsoft.com/office/officeart/2005/8/layout/hProcess9"/>
    <dgm:cxn modelId="{6B0A2F52-9D26-4F72-841D-0775A931E4C0}" type="presOf" srcId="{E542C1BF-82CC-419A-A8F5-10B9D9C6262A}" destId="{6F774862-7AAE-4CD7-954E-2353A26E5464}" srcOrd="0" destOrd="0" presId="urn:microsoft.com/office/officeart/2005/8/layout/hProcess9"/>
    <dgm:cxn modelId="{D595A597-DAF1-48C9-B780-C95E69571473}" type="presOf" srcId="{DB3F6A61-2C5D-4CF8-97E7-5D5462BB983E}" destId="{402D6F9E-0041-4C4A-A486-8F22C8E82993}" srcOrd="0" destOrd="0" presId="urn:microsoft.com/office/officeart/2005/8/layout/hProcess9"/>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E05D27CB-A127-4E62-A61A-AC05CC92795B}" type="presOf" srcId="{63FD6A9C-45A6-4432-9898-F7D67214F513}" destId="{0876D2CA-316C-448C-9657-3FBCE8C18FBE}" srcOrd="0" destOrd="0" presId="urn:microsoft.com/office/officeart/2005/8/layout/hProcess9"/>
    <dgm:cxn modelId="{32D041F2-C5A9-41F2-B61D-9C7643DEC7EE}" type="presOf" srcId="{87D05691-9D94-483E-85A6-DF428CFF1803}" destId="{29447024-391A-4165-87A5-F0300CE19A84}" srcOrd="0" destOrd="0" presId="urn:microsoft.com/office/officeart/2005/8/layout/hProcess9"/>
    <dgm:cxn modelId="{30CD8FF0-830E-4105-A6A9-AF00940D9411}" type="presParOf" srcId="{D594056B-5AC9-4B89-8607-F73DA6CB750C}" destId="{94D3D6CC-2AEC-4D7C-8B92-D0B1249B71A8}" srcOrd="0" destOrd="0" presId="urn:microsoft.com/office/officeart/2005/8/layout/hProcess9"/>
    <dgm:cxn modelId="{D7C326B7-8BB0-4897-9BB3-59FE923B4B1B}" type="presParOf" srcId="{D594056B-5AC9-4B89-8607-F73DA6CB750C}" destId="{1D448B07-2D44-49CD-B2A9-24AEB9EB81A5}" srcOrd="1" destOrd="0" presId="urn:microsoft.com/office/officeart/2005/8/layout/hProcess9"/>
    <dgm:cxn modelId="{B33AE3CA-3DE9-4027-A951-E8BBC204FF60}" type="presParOf" srcId="{1D448B07-2D44-49CD-B2A9-24AEB9EB81A5}" destId="{402D6F9E-0041-4C4A-A486-8F22C8E82993}" srcOrd="0" destOrd="0" presId="urn:microsoft.com/office/officeart/2005/8/layout/hProcess9"/>
    <dgm:cxn modelId="{71D25A07-EB83-4A18-A145-B0114A20ECF5}" type="presParOf" srcId="{1D448B07-2D44-49CD-B2A9-24AEB9EB81A5}" destId="{1D614B0C-82E5-4411-8A3B-5B18AF7B50AB}" srcOrd="1" destOrd="0" presId="urn:microsoft.com/office/officeart/2005/8/layout/hProcess9"/>
    <dgm:cxn modelId="{E6043812-808F-486B-AB54-B7DA6BC02FB7}" type="presParOf" srcId="{1D448B07-2D44-49CD-B2A9-24AEB9EB81A5}" destId="{0876D2CA-316C-448C-9657-3FBCE8C18FBE}" srcOrd="2" destOrd="0" presId="urn:microsoft.com/office/officeart/2005/8/layout/hProcess9"/>
    <dgm:cxn modelId="{45E65FFD-7FDE-4F3F-A094-2C0AA6853635}" type="presParOf" srcId="{1D448B07-2D44-49CD-B2A9-24AEB9EB81A5}" destId="{1F15A94D-BCDC-4B45-81DF-7766D0A6AC6D}" srcOrd="3" destOrd="0" presId="urn:microsoft.com/office/officeart/2005/8/layout/hProcess9"/>
    <dgm:cxn modelId="{DA7C40AB-9F64-4A8E-A583-F17A3DC79DAD}" type="presParOf" srcId="{1D448B07-2D44-49CD-B2A9-24AEB9EB81A5}" destId="{C9CB7667-6D7D-4865-8D1A-BBB7FA078195}" srcOrd="4" destOrd="0" presId="urn:microsoft.com/office/officeart/2005/8/layout/hProcess9"/>
    <dgm:cxn modelId="{25769FD9-017A-4EDB-84BC-79DCEA157786}" type="presParOf" srcId="{1D448B07-2D44-49CD-B2A9-24AEB9EB81A5}" destId="{8AB856AD-F9CA-490A-B0C3-7DE6B597E2EA}" srcOrd="5" destOrd="0" presId="urn:microsoft.com/office/officeart/2005/8/layout/hProcess9"/>
    <dgm:cxn modelId="{2F91C29F-F753-4CCF-97F1-187C73CBDE3C}" type="presParOf" srcId="{1D448B07-2D44-49CD-B2A9-24AEB9EB81A5}" destId="{29447024-391A-4165-87A5-F0300CE19A84}" srcOrd="6" destOrd="0" presId="urn:microsoft.com/office/officeart/2005/8/layout/hProcess9"/>
    <dgm:cxn modelId="{30E9D16F-42FD-49EA-986E-DD2230415F85}" type="presParOf" srcId="{1D448B07-2D44-49CD-B2A9-24AEB9EB81A5}" destId="{D1ACEAD0-CA37-4C66-8327-A65CE785B53D}" srcOrd="7" destOrd="0" presId="urn:microsoft.com/office/officeart/2005/8/layout/hProcess9"/>
    <dgm:cxn modelId="{A7971C26-560D-4DD9-91E3-7AA558E1C488}" type="presParOf" srcId="{1D448B07-2D44-49CD-B2A9-24AEB9EB81A5}" destId="{6F774862-7AAE-4CD7-954E-2353A26E546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35E241-9D65-49EA-9CEF-AB2878788F6E}" type="doc">
      <dgm:prSet loTypeId="urn:microsoft.com/office/officeart/2005/8/layout/hChevron3" loCatId="process" qsTypeId="urn:microsoft.com/office/officeart/2005/8/quickstyle/simple1#2" qsCatId="simple" csTypeId="urn:microsoft.com/office/officeart/2005/8/colors/colorful1#2" csCatId="colorful" phldr="1"/>
      <dgm:spPr/>
      <dgm:t>
        <a:bodyPr/>
        <a:lstStyle/>
        <a:p>
          <a:endParaRPr lang="zh-TW" altLang="en-US"/>
        </a:p>
      </dgm:t>
    </dgm:pt>
    <dgm:pt modelId="{DB3F6A61-2C5D-4CF8-97E7-5D5462BB983E}">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通報</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sz="2000">
            <a:solidFill>
              <a:srgbClr val="FFFFFF"/>
            </a:solidFill>
          </a:endParaRPr>
        </a:p>
      </dgm:t>
    </dgm:pt>
    <dgm:pt modelId="{D03EB220-83E7-4858-87A7-5E949DB5528D}" type="sibTrans" cxnId="{068BD727-AAE6-4C5D-9750-BB14309E7C7C}">
      <dgm:prSet/>
      <dgm:spPr/>
      <dgm:t>
        <a:bodyPr/>
        <a:lstStyle/>
        <a:p>
          <a:endParaRPr lang="zh-TW" altLang="en-US" sz="2000">
            <a:solidFill>
              <a:srgbClr val="FFFFFF"/>
            </a:solidFill>
          </a:endParaRPr>
        </a:p>
      </dgm:t>
    </dgm:pt>
    <dgm:pt modelId="{F20AAEFD-1819-4EBC-9D4B-7A162B510C2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填報說明</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86693519-559B-4662-8513-8B522AF43050}" type="parTrans" cxnId="{8A878A0E-896E-4906-8178-3B558DF22B3B}">
      <dgm:prSet/>
      <dgm:spPr/>
      <dgm:t>
        <a:bodyPr/>
        <a:lstStyle/>
        <a:p>
          <a:endParaRPr lang="zh-TW" altLang="en-US" sz="2000">
            <a:solidFill>
              <a:srgbClr val="FFFFFF"/>
            </a:solidFill>
          </a:endParaRPr>
        </a:p>
      </dgm:t>
    </dgm:pt>
    <dgm:pt modelId="{4AB4E58B-FE01-4F21-A8AC-67B687E5696C}" type="sibTrans" cxnId="{8A878A0E-896E-4906-8178-3B558DF22B3B}">
      <dgm:prSet/>
      <dgm:spPr/>
      <dgm:t>
        <a:bodyPr/>
        <a:lstStyle/>
        <a:p>
          <a:endParaRPr lang="zh-TW" altLang="en-US" sz="2000">
            <a:solidFill>
              <a:srgbClr val="FFFFFF"/>
            </a:solidFill>
          </a:endParaRPr>
        </a:p>
      </dgm:t>
    </dgm:pt>
    <dgm:pt modelId="{87D05691-9D94-483E-85A6-DF428CFF180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注意事項</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155A369-AC0B-4B47-BC30-AB4173252D4B}" type="parTrans" cxnId="{30068A3B-956A-42B8-A659-05A7B6D9B05B}">
      <dgm:prSet/>
      <dgm:spPr/>
      <dgm:t>
        <a:bodyPr/>
        <a:lstStyle/>
        <a:p>
          <a:endParaRPr lang="zh-TW" altLang="en-US" sz="2000">
            <a:solidFill>
              <a:srgbClr val="FFFFFF"/>
            </a:solidFill>
          </a:endParaRPr>
        </a:p>
      </dgm:t>
    </dgm:pt>
    <dgm:pt modelId="{DC713088-8750-44C7-AAFC-4034E16536B5}" type="sibTrans" cxnId="{30068A3B-956A-42B8-A659-05A7B6D9B05B}">
      <dgm:prSet/>
      <dgm:spPr/>
      <dgm:t>
        <a:bodyPr/>
        <a:lstStyle/>
        <a:p>
          <a:endParaRPr lang="zh-TW" altLang="en-US" sz="2000">
            <a:solidFill>
              <a:srgbClr val="FFFFFF"/>
            </a:solidFill>
          </a:endParaRPr>
        </a:p>
      </dgm:t>
    </dgm:pt>
    <dgm:pt modelId="{E542C1BF-82CC-419A-A8F5-10B9D9C6262A}">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相關資源</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sz="2000">
            <a:solidFill>
              <a:srgbClr val="FFFFFF"/>
            </a:solidFill>
          </a:endParaRPr>
        </a:p>
      </dgm:t>
    </dgm:pt>
    <dgm:pt modelId="{7C105744-654F-4794-8310-8415A25EF707}" type="sibTrans" cxnId="{120CE7B1-032A-4E4F-BF0E-81CE5A4716E6}">
      <dgm:prSet/>
      <dgm:spPr/>
      <dgm:t>
        <a:bodyPr/>
        <a:lstStyle/>
        <a:p>
          <a:endParaRPr lang="zh-TW" altLang="en-US" sz="2000">
            <a:solidFill>
              <a:srgbClr val="FFFFFF"/>
            </a:solidFill>
          </a:endParaRPr>
        </a:p>
      </dgm:t>
    </dgm:pt>
    <dgm:pt modelId="{63FD6A9C-45A6-4432-9898-F7D67214F51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帳號設定</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sz="2000">
            <a:solidFill>
              <a:srgbClr val="FFFFFF"/>
            </a:solidFill>
          </a:endParaRPr>
        </a:p>
      </dgm:t>
    </dgm:pt>
    <dgm:pt modelId="{2BE5E392-E7F8-4517-98A3-BC67917189DE}" type="sibTrans" cxnId="{E39AB8BC-72A1-4286-B073-63FAB236205A}">
      <dgm:prSet/>
      <dgm:spPr/>
      <dgm:t>
        <a:bodyPr/>
        <a:lstStyle/>
        <a:p>
          <a:endParaRPr lang="zh-TW" altLang="en-US" sz="2000">
            <a:solidFill>
              <a:srgbClr val="FFFFFF"/>
            </a:solidFill>
          </a:endParaRPr>
        </a:p>
      </dgm:t>
    </dgm:pt>
    <dgm:pt modelId="{A9EBD12B-D9DD-489A-89C7-4AB871F1DDD9}" type="pres">
      <dgm:prSet presAssocID="{5A35E241-9D65-49EA-9CEF-AB2878788F6E}" presName="Name0" presStyleCnt="0">
        <dgm:presLayoutVars>
          <dgm:dir/>
          <dgm:resizeHandles val="exact"/>
        </dgm:presLayoutVars>
      </dgm:prSet>
      <dgm:spPr/>
    </dgm:pt>
    <dgm:pt modelId="{A49BE6CA-A460-40BB-AC1D-A21841B4A4C2}" type="pres">
      <dgm:prSet presAssocID="{DB3F6A61-2C5D-4CF8-97E7-5D5462BB983E}" presName="parTxOnly" presStyleLbl="node1" presStyleIdx="0" presStyleCnt="5">
        <dgm:presLayoutVars>
          <dgm:bulletEnabled val="1"/>
        </dgm:presLayoutVars>
      </dgm:prSet>
      <dgm:spPr>
        <a:prstGeom prst="rect">
          <a:avLst/>
        </a:prstGeom>
      </dgm:spPr>
    </dgm:pt>
    <dgm:pt modelId="{A2C69971-BC60-4D63-9E5C-D3B0EBF4F584}" type="pres">
      <dgm:prSet presAssocID="{D03EB220-83E7-4858-87A7-5E949DB5528D}" presName="parSpace" presStyleCnt="0"/>
      <dgm:spPr/>
    </dgm:pt>
    <dgm:pt modelId="{9A37CF71-E36A-4405-84D0-449179BAD013}" type="pres">
      <dgm:prSet presAssocID="{63FD6A9C-45A6-4432-9898-F7D67214F513}" presName="parTxOnly" presStyleLbl="node1" presStyleIdx="1" presStyleCnt="5">
        <dgm:presLayoutVars>
          <dgm:bulletEnabled val="1"/>
        </dgm:presLayoutVars>
      </dgm:prSet>
      <dgm:spPr>
        <a:prstGeom prst="rect">
          <a:avLst/>
        </a:prstGeom>
      </dgm:spPr>
    </dgm:pt>
    <dgm:pt modelId="{494F0F40-28C9-4715-86D1-A91695B2A2CA}" type="pres">
      <dgm:prSet presAssocID="{2BE5E392-E7F8-4517-98A3-BC67917189DE}" presName="parSpace" presStyleCnt="0"/>
      <dgm:spPr/>
    </dgm:pt>
    <dgm:pt modelId="{B2ED5ACF-CCF1-45E5-9332-DC20E34774EE}" type="pres">
      <dgm:prSet presAssocID="{F20AAEFD-1819-4EBC-9D4B-7A162B510C23}" presName="parTxOnly" presStyleLbl="node1" presStyleIdx="2" presStyleCnt="5">
        <dgm:presLayoutVars>
          <dgm:bulletEnabled val="1"/>
        </dgm:presLayoutVars>
      </dgm:prSet>
      <dgm:spPr>
        <a:prstGeom prst="rect">
          <a:avLst/>
        </a:prstGeom>
      </dgm:spPr>
    </dgm:pt>
    <dgm:pt modelId="{A7DBA83D-C6D4-4B34-8B1D-8619E10462E7}" type="pres">
      <dgm:prSet presAssocID="{4AB4E58B-FE01-4F21-A8AC-67B687E5696C}" presName="parSpace" presStyleCnt="0"/>
      <dgm:spPr/>
    </dgm:pt>
    <dgm:pt modelId="{8BB333F7-9652-49E4-9717-150A9AFB8172}" type="pres">
      <dgm:prSet presAssocID="{87D05691-9D94-483E-85A6-DF428CFF1803}" presName="parTxOnly" presStyleLbl="node1" presStyleIdx="3" presStyleCnt="5">
        <dgm:presLayoutVars>
          <dgm:bulletEnabled val="1"/>
        </dgm:presLayoutVars>
      </dgm:prSet>
      <dgm:spPr>
        <a:prstGeom prst="rect">
          <a:avLst/>
        </a:prstGeom>
      </dgm:spPr>
    </dgm:pt>
    <dgm:pt modelId="{F685BCA8-1A35-4E4D-8192-AC3E8824EE9E}" type="pres">
      <dgm:prSet presAssocID="{DC713088-8750-44C7-AAFC-4034E16536B5}" presName="parSpace" presStyleCnt="0"/>
      <dgm:spPr/>
    </dgm:pt>
    <dgm:pt modelId="{843E432B-2F6D-4C65-9482-C7DA0DACC83D}" type="pres">
      <dgm:prSet presAssocID="{E542C1BF-82CC-419A-A8F5-10B9D9C6262A}" presName="parTxOnly" presStyleLbl="node1" presStyleIdx="4" presStyleCnt="5">
        <dgm:presLayoutVars>
          <dgm:bulletEnabled val="1"/>
        </dgm:presLayoutVars>
      </dgm:prSet>
      <dgm:spPr>
        <a:prstGeom prst="rect">
          <a:avLst/>
        </a:prstGeom>
      </dgm:spPr>
    </dgm:pt>
  </dgm:ptLst>
  <dgm:cxnLst>
    <dgm:cxn modelId="{03AFDD00-763D-41EA-89FF-C79B12432085}" type="presOf" srcId="{87D05691-9D94-483E-85A6-DF428CFF1803}" destId="{8BB333F7-9652-49E4-9717-150A9AFB8172}" srcOrd="0" destOrd="0" presId="urn:microsoft.com/office/officeart/2005/8/layout/hChevron3"/>
    <dgm:cxn modelId="{8A878A0E-896E-4906-8178-3B558DF22B3B}" srcId="{5A35E241-9D65-49EA-9CEF-AB2878788F6E}" destId="{F20AAEFD-1819-4EBC-9D4B-7A162B510C23}" srcOrd="2" destOrd="0" parTransId="{86693519-559B-4662-8513-8B522AF43050}" sibTransId="{4AB4E58B-FE01-4F21-A8AC-67B687E5696C}"/>
    <dgm:cxn modelId="{66945F15-796D-4230-920A-E35E868E5014}" type="presOf" srcId="{5A35E241-9D65-49EA-9CEF-AB2878788F6E}" destId="{A9EBD12B-D9DD-489A-89C7-4AB871F1DDD9}" srcOrd="0" destOrd="0" presId="urn:microsoft.com/office/officeart/2005/8/layout/hChevron3"/>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6EA4313E-4954-43A5-A13B-445F8D929008}" type="presOf" srcId="{E542C1BF-82CC-419A-A8F5-10B9D9C6262A}" destId="{843E432B-2F6D-4C65-9482-C7DA0DACC83D}" srcOrd="0" destOrd="0" presId="urn:microsoft.com/office/officeart/2005/8/layout/hChevron3"/>
    <dgm:cxn modelId="{9B8C053F-0628-46A0-A175-F88E62CA5575}" type="presOf" srcId="{DB3F6A61-2C5D-4CF8-97E7-5D5462BB983E}" destId="{A49BE6CA-A460-40BB-AC1D-A21841B4A4C2}" srcOrd="0" destOrd="0" presId="urn:microsoft.com/office/officeart/2005/8/layout/hChevron3"/>
    <dgm:cxn modelId="{86800461-0045-4A83-B00D-8138518DB11C}" type="presOf" srcId="{63FD6A9C-45A6-4432-9898-F7D67214F513}" destId="{9A37CF71-E36A-4405-84D0-449179BAD013}" srcOrd="0" destOrd="0" presId="urn:microsoft.com/office/officeart/2005/8/layout/hChevron3"/>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674AA9CC-E578-41FD-8FEC-A3E0FE43BC9D}" type="presOf" srcId="{F20AAEFD-1819-4EBC-9D4B-7A162B510C23}" destId="{B2ED5ACF-CCF1-45E5-9332-DC20E34774EE}" srcOrd="0" destOrd="0" presId="urn:microsoft.com/office/officeart/2005/8/layout/hChevron3"/>
    <dgm:cxn modelId="{062E94D9-0BCC-4CEA-A240-C469FB56FB80}" type="presParOf" srcId="{A9EBD12B-D9DD-489A-89C7-4AB871F1DDD9}" destId="{A49BE6CA-A460-40BB-AC1D-A21841B4A4C2}" srcOrd="0" destOrd="0" presId="urn:microsoft.com/office/officeart/2005/8/layout/hChevron3"/>
    <dgm:cxn modelId="{8D37CCAE-0D22-43D7-9788-D26E856B0434}" type="presParOf" srcId="{A9EBD12B-D9DD-489A-89C7-4AB871F1DDD9}" destId="{A2C69971-BC60-4D63-9E5C-D3B0EBF4F584}" srcOrd="1" destOrd="0" presId="urn:microsoft.com/office/officeart/2005/8/layout/hChevron3"/>
    <dgm:cxn modelId="{4A78FCC1-311E-4C3E-9DDB-6142C519367C}" type="presParOf" srcId="{A9EBD12B-D9DD-489A-89C7-4AB871F1DDD9}" destId="{9A37CF71-E36A-4405-84D0-449179BAD013}" srcOrd="2" destOrd="0" presId="urn:microsoft.com/office/officeart/2005/8/layout/hChevron3"/>
    <dgm:cxn modelId="{87D74583-BF21-467B-A5E8-9DA3A84AAED3}" type="presParOf" srcId="{A9EBD12B-D9DD-489A-89C7-4AB871F1DDD9}" destId="{494F0F40-28C9-4715-86D1-A91695B2A2CA}" srcOrd="3" destOrd="0" presId="urn:microsoft.com/office/officeart/2005/8/layout/hChevron3"/>
    <dgm:cxn modelId="{4641515A-0515-4E08-B5CA-A8BCF38794F2}" type="presParOf" srcId="{A9EBD12B-D9DD-489A-89C7-4AB871F1DDD9}" destId="{B2ED5ACF-CCF1-45E5-9332-DC20E34774EE}" srcOrd="4" destOrd="0" presId="urn:microsoft.com/office/officeart/2005/8/layout/hChevron3"/>
    <dgm:cxn modelId="{817010B1-F596-4D35-99B4-69904551E948}" type="presParOf" srcId="{A9EBD12B-D9DD-489A-89C7-4AB871F1DDD9}" destId="{A7DBA83D-C6D4-4B34-8B1D-8619E10462E7}" srcOrd="5" destOrd="0" presId="urn:microsoft.com/office/officeart/2005/8/layout/hChevron3"/>
    <dgm:cxn modelId="{5AB805AA-FF5E-437A-9EFA-71F48A96B7D9}" type="presParOf" srcId="{A9EBD12B-D9DD-489A-89C7-4AB871F1DDD9}" destId="{8BB333F7-9652-49E4-9717-150A9AFB8172}" srcOrd="6" destOrd="0" presId="urn:microsoft.com/office/officeart/2005/8/layout/hChevron3"/>
    <dgm:cxn modelId="{1387F675-8415-4100-9594-68AE2CFA109E}" type="presParOf" srcId="{A9EBD12B-D9DD-489A-89C7-4AB871F1DDD9}" destId="{F685BCA8-1A35-4E4D-8192-AC3E8824EE9E}" srcOrd="7" destOrd="0" presId="urn:microsoft.com/office/officeart/2005/8/layout/hChevron3"/>
    <dgm:cxn modelId="{5C69F57F-F9C1-4D3F-9DD5-E941C8E557A9}" type="presParOf" srcId="{A9EBD12B-D9DD-489A-89C7-4AB871F1DDD9}" destId="{843E432B-2F6D-4C65-9482-C7DA0DACC83D}"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25ABC6-CFA4-4F82-BA90-964B3FB7E369}" type="doc">
      <dgm:prSet loTypeId="urn:microsoft.com/office/officeart/2005/8/layout/hList1" loCatId="list" qsTypeId="urn:microsoft.com/office/officeart/2005/8/quickstyle/simple1#3" qsCatId="simple" csTypeId="urn:microsoft.com/office/officeart/2005/8/colors/colorful1#3" csCatId="colorful" phldr="1"/>
      <dgm:spPr/>
      <dgm:t>
        <a:bodyPr/>
        <a:lstStyle/>
        <a:p>
          <a:endParaRPr lang="zh-TW" altLang="en-US"/>
        </a:p>
      </dgm:t>
    </dgm:pt>
    <dgm:pt modelId="{39DD803F-90AA-4C02-AFF7-F65BA18D4D5A}">
      <dgm:prSet phldrT="[文字]" custT="1"/>
      <dgm:spPr/>
      <dgm:t>
        <a:bodyPr/>
        <a:lstStyle/>
        <a:p>
          <a:r>
            <a:rPr lang="zh-TW" altLang="en-US" sz="2400" b="1">
              <a:solidFill>
                <a:srgbClr val="FFFFFF"/>
              </a:solidFill>
              <a:latin typeface="微軟正黑體" panose="020B0604030504040204" pitchFamily="34" charset="-120"/>
              <a:ea typeface="微軟正黑體" panose="020B0604030504040204" pitchFamily="34" charset="-120"/>
            </a:rPr>
            <a:t>告知</a:t>
          </a:r>
          <a:endParaRPr lang="zh-TW" altLang="en-US" sz="2400" b="1" dirty="0">
            <a:solidFill>
              <a:srgbClr val="FFFFFF"/>
            </a:solidFill>
            <a:latin typeface="微軟正黑體" panose="020B0604030504040204" pitchFamily="34" charset="-120"/>
            <a:ea typeface="微軟正黑體" panose="020B0604030504040204" pitchFamily="34" charset="-120"/>
          </a:endParaRPr>
        </a:p>
      </dgm:t>
    </dgm:pt>
    <dgm:pt modelId="{8B70E552-8EF6-4A49-B6A2-5BFBD4FB9856}" type="parTrans" cxnId="{AF069D55-7A2B-416E-8DCD-C55A0D521E73}">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CDA4F5B-F0F7-4B88-B24C-A4478D268A29}" type="sibTrans" cxnId="{AF069D55-7A2B-416E-8DCD-C55A0D521E73}">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B77E0AA-B1EB-40D9-B41C-66F239CFD18D}">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校內知悉人員依據校安告知單，通報學校窗口</a:t>
          </a:r>
        </a:p>
      </dgm:t>
    </dgm:pt>
    <dgm:pt modelId="{F44752D9-5A34-40AC-8CA6-3E23841E1422}" type="parTrans" cxnId="{071052BA-28CC-4943-8905-566B29E8C07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0222EF6-2C03-41CA-B996-ECA1B2B7155F}" type="sibTrans" cxnId="{071052BA-28CC-4943-8905-566B29E8C07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2DF9C1E-04C2-4A4F-83B2-A247340926F5}">
      <dgm:prSet phldrT="[文字]" custT="1"/>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社政通報</a:t>
          </a:r>
        </a:p>
      </dgm:t>
    </dgm:pt>
    <dgm:pt modelId="{A36AC300-8611-43CF-B486-43E8734A44C1}" type="parTrans" cxnId="{B167D0FC-6A31-45F0-8713-B78FD3DAEC0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CD02E76-F956-4590-9441-B43AC204CF79}" type="sibTrans" cxnId="{B167D0FC-6A31-45F0-8713-B78FD3DAEC0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74B258F-4588-49B0-872A-A1B6C72950FB}">
      <dgm:prSet phldrT="[文字]"/>
      <dgm:spPr/>
      <dgm:t>
        <a:bodyPr/>
        <a:lstStyle/>
        <a:p>
          <a:r>
            <a:rPr lang="zh-TW" altLang="en-US" b="1" dirty="0">
              <a:latin typeface="微軟正黑體" panose="020B0604030504040204" pitchFamily="34" charset="-120"/>
              <a:ea typeface="微軟正黑體" panose="020B0604030504040204" pitchFamily="34" charset="-120"/>
            </a:rPr>
            <a:t>針對</a:t>
          </a:r>
          <a:r>
            <a:rPr lang="zh-TW" altLang="en-US" b="1" dirty="0">
              <a:solidFill>
                <a:srgbClr val="C00000"/>
              </a:solidFill>
              <a:latin typeface="微軟正黑體" panose="020B0604030504040204" pitchFamily="34" charset="-120"/>
              <a:ea typeface="微軟正黑體" panose="020B0604030504040204" pitchFamily="34" charset="-120"/>
            </a:rPr>
            <a:t>疑似被害人</a:t>
          </a:r>
          <a:r>
            <a:rPr lang="zh-TW" altLang="en-US" b="1" dirty="0">
              <a:latin typeface="微軟正黑體" panose="020B0604030504040204" pitchFamily="34" charset="-120"/>
              <a:ea typeface="微軟正黑體" panose="020B0604030504040204" pitchFamily="34" charset="-120"/>
            </a:rPr>
            <a:t>通報，每人</a:t>
          </a:r>
          <a:r>
            <a:rPr lang="zh-TW" altLang="en-US" b="1" dirty="0">
              <a:solidFill>
                <a:srgbClr val="C00000"/>
              </a:solidFill>
              <a:latin typeface="微軟正黑體" panose="020B0604030504040204" pitchFamily="34" charset="-120"/>
              <a:ea typeface="微軟正黑體" panose="020B0604030504040204" pitchFamily="34" charset="-120"/>
            </a:rPr>
            <a:t>個別</a:t>
          </a:r>
          <a:r>
            <a:rPr lang="zh-TW" altLang="en-US" b="1" dirty="0">
              <a:latin typeface="微軟正黑體" panose="020B0604030504040204" pitchFamily="34" charset="-120"/>
              <a:ea typeface="微軟正黑體" panose="020B0604030504040204" pitchFamily="34" charset="-120"/>
            </a:rPr>
            <a:t>做社政通報</a:t>
          </a:r>
        </a:p>
      </dgm:t>
    </dgm:pt>
    <dgm:pt modelId="{A30EA5E0-8B74-4468-992B-CC5BBDD90EF6}" type="parTrans" cxnId="{13DE9B20-5B4A-4508-89AD-8084867853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1D8A709-CB25-4034-B948-E55CBE54F3BD}" type="sibTrans" cxnId="{13DE9B20-5B4A-4508-89AD-8084867853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9445486-589C-43B2-9223-A44A35A6A3FE}">
      <dgm:prSet phldrT="[文字]" custT="1"/>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校安通報</a:t>
          </a:r>
        </a:p>
      </dgm:t>
    </dgm:pt>
    <dgm:pt modelId="{318DE17E-8214-4D72-8B13-086CDF5C3371}" type="parTrans" cxnId="{0A5AF021-B121-49D7-B886-A1A4ED3F1ED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3CB16B1-5865-4774-8E67-3A014258B230}" type="sibTrans" cxnId="{0A5AF021-B121-49D7-B886-A1A4ED3F1ED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725A3CD-4FFC-405D-ACBF-04F19D51874F}">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通報類別：</a:t>
          </a:r>
          <a:br>
            <a:rPr lang="en-US" altLang="zh-TW" sz="2000" b="1" dirty="0">
              <a:latin typeface="微軟正黑體" panose="020B0604030504040204" pitchFamily="34" charset="-120"/>
              <a:ea typeface="微軟正黑體" panose="020B0604030504040204" pitchFamily="34" charset="-120"/>
            </a:rPr>
          </a:br>
          <a:r>
            <a:rPr lang="en-US" altLang="zh-TW" sz="2000" b="1" dirty="0">
              <a:latin typeface="微軟正黑體" panose="020B0604030504040204" pitchFamily="34" charset="-120"/>
              <a:ea typeface="微軟正黑體" panose="020B0604030504040204" pitchFamily="34" charset="-120"/>
            </a:rPr>
            <a:t>1.</a:t>
          </a:r>
          <a:r>
            <a:rPr lang="zh-TW" altLang="en-US" sz="2000" b="1" dirty="0">
              <a:solidFill>
                <a:srgbClr val="7030A0"/>
              </a:solidFill>
              <a:latin typeface="微軟正黑體" panose="020B0604030504040204" pitchFamily="34" charset="-120"/>
              <a:ea typeface="微軟正黑體" panose="020B0604030504040204" pitchFamily="34" charset="-120"/>
            </a:rPr>
            <a:t>兒少保護事件</a:t>
          </a:r>
          <a:endParaRPr lang="en-US" altLang="zh-TW" sz="2000" b="1" dirty="0">
            <a:solidFill>
              <a:srgbClr val="7030A0"/>
            </a:solidFill>
            <a:latin typeface="微軟正黑體" panose="020B0604030504040204" pitchFamily="34" charset="-120"/>
            <a:ea typeface="微軟正黑體" panose="020B0604030504040204" pitchFamily="34" charset="-120"/>
          </a:endParaRPr>
        </a:p>
        <a:p>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當事人</a:t>
          </a:r>
          <a:r>
            <a:rPr lang="en-US" altLang="zh-TW" sz="2000" b="1" dirty="0">
              <a:latin typeface="微軟正黑體" panose="020B0604030504040204" pitchFamily="34" charset="-120"/>
              <a:ea typeface="微軟正黑體" panose="020B0604030504040204" pitchFamily="34" charset="-120"/>
            </a:rPr>
            <a:t>18</a:t>
          </a:r>
          <a:r>
            <a:rPr lang="zh-TW" altLang="en-US" sz="2000" b="1" dirty="0">
              <a:latin typeface="微軟正黑體" panose="020B0604030504040204" pitchFamily="34" charset="-120"/>
              <a:ea typeface="微軟正黑體" panose="020B0604030504040204" pitchFamily="34" charset="-120"/>
            </a:rPr>
            <a:t>歲以下</a:t>
          </a:r>
          <a:r>
            <a:rPr lang="en-US" altLang="zh-TW" sz="2000" b="1" dirty="0">
              <a:latin typeface="微軟正黑體" panose="020B0604030504040204" pitchFamily="34" charset="-120"/>
              <a:ea typeface="微軟正黑體" panose="020B0604030504040204" pitchFamily="34" charset="-120"/>
            </a:rPr>
            <a:t>)</a:t>
          </a:r>
        </a:p>
        <a:p>
          <a:r>
            <a:rPr lang="en-US" altLang="zh-TW" sz="2000" b="1" dirty="0">
              <a:latin typeface="微軟正黑體" panose="020B0604030504040204" pitchFamily="34" charset="-120"/>
              <a:ea typeface="微軟正黑體" panose="020B0604030504040204" pitchFamily="34" charset="-120"/>
            </a:rPr>
            <a:t>2.</a:t>
          </a:r>
          <a:r>
            <a:rPr lang="zh-TW" altLang="en-US" sz="2000" b="1" dirty="0">
              <a:solidFill>
                <a:srgbClr val="7030A0"/>
              </a:solidFill>
              <a:latin typeface="微軟正黑體" panose="020B0604030504040204" pitchFamily="34" charset="-120"/>
              <a:ea typeface="微軟正黑體" panose="020B0604030504040204" pitchFamily="34" charset="-120"/>
            </a:rPr>
            <a:t>安全維護事件</a:t>
          </a:r>
          <a:endParaRPr lang="en-US" altLang="zh-TW" sz="2000" b="1" dirty="0">
            <a:solidFill>
              <a:srgbClr val="7030A0"/>
            </a:solidFill>
            <a:latin typeface="微軟正黑體" panose="020B0604030504040204" pitchFamily="34" charset="-120"/>
            <a:ea typeface="微軟正黑體" panose="020B0604030504040204" pitchFamily="34" charset="-120"/>
          </a:endParaRPr>
        </a:p>
        <a:p>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當事人</a:t>
          </a:r>
          <a:r>
            <a:rPr lang="en-US" altLang="zh-TW" sz="2000" b="1" dirty="0">
              <a:latin typeface="微軟正黑體" panose="020B0604030504040204" pitchFamily="34" charset="-120"/>
              <a:ea typeface="微軟正黑體" panose="020B0604030504040204" pitchFamily="34" charset="-120"/>
            </a:rPr>
            <a:t>18</a:t>
          </a:r>
          <a:r>
            <a:rPr lang="zh-TW" altLang="en-US" sz="2000" b="1" dirty="0">
              <a:latin typeface="微軟正黑體" panose="020B0604030504040204" pitchFamily="34" charset="-120"/>
              <a:ea typeface="微軟正黑體" panose="020B0604030504040204" pitchFamily="34" charset="-120"/>
            </a:rPr>
            <a:t>歲以上</a:t>
          </a:r>
          <a:r>
            <a:rPr lang="en-US" altLang="zh-TW" sz="2000" b="1" dirty="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4CEC0FED-A7EB-4C91-9C8D-A5CE9B3463ED}" type="parTrans" cxnId="{DEF2DC6E-2DFC-4ABF-A0E9-48FA0A4E1FD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D3001E1-2A2F-4DE8-8E1A-63B659DA6407}" type="sibTrans" cxnId="{DEF2DC6E-2DFC-4ABF-A0E9-48FA0A4E1FD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F145254-49E3-474F-9A74-53F40E5A7AFA}">
      <dgm:prSet phldrT="[文字]"/>
      <dgm:spPr/>
      <dgm:t>
        <a:bodyPr/>
        <a:lstStyle/>
        <a:p>
          <a:pPr>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通報類別：</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1</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7030A0"/>
              </a:solidFill>
              <a:latin typeface="微軟正黑體" panose="020B0604030504040204" pitchFamily="34" charset="-120"/>
              <a:ea typeface="微軟正黑體" panose="020B0604030504040204" pitchFamily="34" charset="-120"/>
            </a:rPr>
            <a:t>兒少保護事件</a:t>
          </a:r>
          <a:br>
            <a:rPr lang="en-US" altLang="zh-TW" b="1" dirty="0">
              <a:latin typeface="微軟正黑體" panose="020B0604030504040204" pitchFamily="34" charset="-120"/>
              <a:ea typeface="微軟正黑體" panose="020B0604030504040204" pitchFamily="34" charset="-120"/>
            </a:rPr>
          </a:b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(18</a:t>
          </a:r>
          <a:r>
            <a:rPr lang="zh-TW" altLang="en-US" b="1" dirty="0">
              <a:latin typeface="微軟正黑體" panose="020B0604030504040204" pitchFamily="34" charset="-120"/>
              <a:ea typeface="微軟正黑體" panose="020B0604030504040204" pitchFamily="34" charset="-120"/>
            </a:rPr>
            <a:t>歲以下之性騷 </a:t>
          </a:r>
          <a:br>
            <a:rPr lang="en-US" altLang="zh-TW" b="1" dirty="0">
              <a:latin typeface="微軟正黑體" panose="020B0604030504040204" pitchFamily="34" charset="-120"/>
              <a:ea typeface="微軟正黑體" panose="020B0604030504040204" pitchFamily="34" charset="-120"/>
            </a:rPr>
          </a:br>
          <a:r>
            <a:rPr lang="zh-TW" altLang="en-US" b="1" dirty="0">
              <a:latin typeface="微軟正黑體" panose="020B0604030504040204" pitchFamily="34" charset="-120"/>
              <a:ea typeface="微軟正黑體" panose="020B0604030504040204" pitchFamily="34" charset="-120"/>
            </a:rPr>
            <a:t>　擾</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性霸凌事件</a:t>
          </a:r>
          <a:r>
            <a:rPr lang="en-US" altLang="zh-TW" b="1" dirty="0">
              <a:latin typeface="微軟正黑體" panose="020B0604030504040204" pitchFamily="34" charset="-120"/>
              <a:ea typeface="微軟正黑體" panose="020B0604030504040204" pitchFamily="34" charset="-120"/>
            </a:rPr>
            <a:t>)</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7030A0"/>
              </a:solidFill>
              <a:latin typeface="微軟正黑體" panose="020B0604030504040204" pitchFamily="34" charset="-120"/>
              <a:ea typeface="微軟正黑體" panose="020B0604030504040204" pitchFamily="34" charset="-120"/>
            </a:rPr>
            <a:t>性侵害事件</a:t>
          </a:r>
          <a:br>
            <a:rPr lang="en-US" altLang="zh-TW" b="1" dirty="0">
              <a:latin typeface="微軟正黑體" panose="020B0604030504040204" pitchFamily="34" charset="-120"/>
              <a:ea typeface="微軟正黑體" panose="020B0604030504040204" pitchFamily="34" charset="-120"/>
            </a:rPr>
          </a:b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含刑法第</a:t>
          </a:r>
          <a:r>
            <a:rPr lang="en-US" altLang="zh-TW" b="1" dirty="0">
              <a:latin typeface="微軟正黑體" panose="020B0604030504040204" pitchFamily="34" charset="-120"/>
              <a:ea typeface="微軟正黑體" panose="020B0604030504040204" pitchFamily="34" charset="-120"/>
            </a:rPr>
            <a:t>227</a:t>
          </a:r>
          <a:r>
            <a:rPr lang="zh-TW" altLang="en-US" b="1" dirty="0">
              <a:latin typeface="微軟正黑體" panose="020B0604030504040204" pitchFamily="34" charset="-120"/>
              <a:ea typeface="微軟正黑體" panose="020B0604030504040204" pitchFamily="34" charset="-120"/>
            </a:rPr>
            <a:t>條</a:t>
          </a:r>
          <a:r>
            <a:rPr lang="en-US" altLang="zh-TW" b="1" dirty="0">
              <a:latin typeface="微軟正黑體" panose="020B0604030504040204" pitchFamily="34" charset="-120"/>
              <a:ea typeface="微軟正黑體" panose="020B0604030504040204" pitchFamily="34" charset="-120"/>
            </a:rPr>
            <a:t>)</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3</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7030A0"/>
              </a:solidFill>
              <a:latin typeface="微軟正黑體" panose="020B0604030504040204" pitchFamily="34" charset="-120"/>
              <a:ea typeface="微軟正黑體" panose="020B0604030504040204" pitchFamily="34" charset="-120"/>
            </a:rPr>
            <a:t>性剝削事件</a:t>
          </a:r>
        </a:p>
      </dgm:t>
    </dgm:pt>
    <dgm:pt modelId="{22DE4698-A0A0-403F-9706-F3C64DC85EAA}" type="parTrans" cxnId="{4E2E5D1C-556A-4A87-A652-4C5EECFAFB15}">
      <dgm:prSet/>
      <dgm:spPr/>
      <dgm:t>
        <a:bodyPr/>
        <a:lstStyle/>
        <a:p>
          <a:endParaRPr lang="zh-TW" altLang="en-US"/>
        </a:p>
      </dgm:t>
    </dgm:pt>
    <dgm:pt modelId="{9CE57B14-92E4-495E-834D-50C5F22869E7}" type="sibTrans" cxnId="{4E2E5D1C-556A-4A87-A652-4C5EECFAFB15}">
      <dgm:prSet/>
      <dgm:spPr/>
      <dgm:t>
        <a:bodyPr/>
        <a:lstStyle/>
        <a:p>
          <a:endParaRPr lang="zh-TW" altLang="en-US"/>
        </a:p>
      </dgm:t>
    </dgm:pt>
    <dgm:pt modelId="{1D90FD88-FCE8-47CE-93CC-DF98952A026B}">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針對</a:t>
          </a:r>
          <a:r>
            <a:rPr lang="zh-TW" altLang="en-US" sz="2000" b="1" dirty="0">
              <a:solidFill>
                <a:srgbClr val="C00000"/>
              </a:solidFill>
              <a:latin typeface="微軟正黑體" panose="020B0604030504040204" pitchFamily="34" charset="-120"/>
              <a:ea typeface="微軟正黑體" panose="020B0604030504040204" pitchFamily="34" charset="-120"/>
            </a:rPr>
            <a:t>事件</a:t>
          </a:r>
          <a:r>
            <a:rPr lang="zh-TW" altLang="en-US" sz="2000" b="1" dirty="0">
              <a:latin typeface="微軟正黑體" panose="020B0604030504040204" pitchFamily="34" charset="-120"/>
              <a:ea typeface="微軟正黑體" panose="020B0604030504040204" pitchFamily="34" charset="-120"/>
            </a:rPr>
            <a:t>通報</a:t>
          </a:r>
        </a:p>
      </dgm:t>
    </dgm:pt>
    <dgm:pt modelId="{C65B70DE-55E9-484D-837A-382351727012}" type="parTrans" cxnId="{6CB0F1B6-63CA-4A54-BB2F-5C8FC851216A}">
      <dgm:prSet/>
      <dgm:spPr/>
      <dgm:t>
        <a:bodyPr/>
        <a:lstStyle/>
        <a:p>
          <a:endParaRPr lang="zh-TW" altLang="en-US"/>
        </a:p>
      </dgm:t>
    </dgm:pt>
    <dgm:pt modelId="{A96CA8DF-AC7C-4D49-B19E-704A22B7B219}" type="sibTrans" cxnId="{6CB0F1B6-63CA-4A54-BB2F-5C8FC851216A}">
      <dgm:prSet/>
      <dgm:spPr/>
      <dgm:t>
        <a:bodyPr/>
        <a:lstStyle/>
        <a:p>
          <a:endParaRPr lang="zh-TW" altLang="en-US"/>
        </a:p>
      </dgm:t>
    </dgm:pt>
    <dgm:pt modelId="{054FDA70-2D22-4D73-9D7D-6AF2A162DB6D}" type="pres">
      <dgm:prSet presAssocID="{8725ABC6-CFA4-4F82-BA90-964B3FB7E369}" presName="Name0" presStyleCnt="0">
        <dgm:presLayoutVars>
          <dgm:dir/>
          <dgm:animLvl val="lvl"/>
          <dgm:resizeHandles val="exact"/>
        </dgm:presLayoutVars>
      </dgm:prSet>
      <dgm:spPr/>
    </dgm:pt>
    <dgm:pt modelId="{60AB07F2-C812-4997-8B4E-A38826B5CDFC}" type="pres">
      <dgm:prSet presAssocID="{39DD803F-90AA-4C02-AFF7-F65BA18D4D5A}" presName="composite" presStyleCnt="0"/>
      <dgm:spPr/>
    </dgm:pt>
    <dgm:pt modelId="{27CC1662-8734-4EDA-8D08-EB05E731DE82}" type="pres">
      <dgm:prSet presAssocID="{39DD803F-90AA-4C02-AFF7-F65BA18D4D5A}" presName="parTx" presStyleLbl="alignNode1" presStyleIdx="0" presStyleCnt="3">
        <dgm:presLayoutVars>
          <dgm:chMax val="0"/>
          <dgm:chPref val="0"/>
          <dgm:bulletEnabled val="1"/>
        </dgm:presLayoutVars>
      </dgm:prSet>
      <dgm:spPr/>
    </dgm:pt>
    <dgm:pt modelId="{AA3206A9-A093-4CB9-8254-AA6B7B257C16}" type="pres">
      <dgm:prSet presAssocID="{39DD803F-90AA-4C02-AFF7-F65BA18D4D5A}" presName="desTx" presStyleLbl="alignAccFollowNode1" presStyleIdx="0" presStyleCnt="3">
        <dgm:presLayoutVars>
          <dgm:bulletEnabled val="1"/>
        </dgm:presLayoutVars>
      </dgm:prSet>
      <dgm:spPr/>
    </dgm:pt>
    <dgm:pt modelId="{CE6112B1-35C0-49D7-921D-5899282272F8}" type="pres">
      <dgm:prSet presAssocID="{0CDA4F5B-F0F7-4B88-B24C-A4478D268A29}" presName="space" presStyleCnt="0"/>
      <dgm:spPr/>
    </dgm:pt>
    <dgm:pt modelId="{1D7B19F5-B01F-4E50-AD5B-5E951D1E9451}" type="pres">
      <dgm:prSet presAssocID="{52DF9C1E-04C2-4A4F-83B2-A247340926F5}" presName="composite" presStyleCnt="0"/>
      <dgm:spPr/>
    </dgm:pt>
    <dgm:pt modelId="{86807A9F-E767-4515-B4F8-A88DCC115511}" type="pres">
      <dgm:prSet presAssocID="{52DF9C1E-04C2-4A4F-83B2-A247340926F5}" presName="parTx" presStyleLbl="alignNode1" presStyleIdx="1" presStyleCnt="3">
        <dgm:presLayoutVars>
          <dgm:chMax val="0"/>
          <dgm:chPref val="0"/>
          <dgm:bulletEnabled val="1"/>
        </dgm:presLayoutVars>
      </dgm:prSet>
      <dgm:spPr/>
    </dgm:pt>
    <dgm:pt modelId="{56AD019F-2886-4F61-8A09-79B98F20B865}" type="pres">
      <dgm:prSet presAssocID="{52DF9C1E-04C2-4A4F-83B2-A247340926F5}" presName="desTx" presStyleLbl="alignAccFollowNode1" presStyleIdx="1" presStyleCnt="3">
        <dgm:presLayoutVars>
          <dgm:bulletEnabled val="1"/>
        </dgm:presLayoutVars>
      </dgm:prSet>
      <dgm:spPr/>
    </dgm:pt>
    <dgm:pt modelId="{7F95A7A9-9008-4701-8919-B60981FC49DA}" type="pres">
      <dgm:prSet presAssocID="{9CD02E76-F956-4590-9441-B43AC204CF79}" presName="space" presStyleCnt="0"/>
      <dgm:spPr/>
    </dgm:pt>
    <dgm:pt modelId="{36422938-8101-433C-90E2-B022752881EF}" type="pres">
      <dgm:prSet presAssocID="{09445486-589C-43B2-9223-A44A35A6A3FE}" presName="composite" presStyleCnt="0"/>
      <dgm:spPr/>
    </dgm:pt>
    <dgm:pt modelId="{8610CA03-5A13-44FF-9C42-021545709F0A}" type="pres">
      <dgm:prSet presAssocID="{09445486-589C-43B2-9223-A44A35A6A3FE}" presName="parTx" presStyleLbl="alignNode1" presStyleIdx="2" presStyleCnt="3">
        <dgm:presLayoutVars>
          <dgm:chMax val="0"/>
          <dgm:chPref val="0"/>
          <dgm:bulletEnabled val="1"/>
        </dgm:presLayoutVars>
      </dgm:prSet>
      <dgm:spPr/>
    </dgm:pt>
    <dgm:pt modelId="{D9A5BA2B-6CD6-4276-82DE-BDB31343B051}" type="pres">
      <dgm:prSet presAssocID="{09445486-589C-43B2-9223-A44A35A6A3FE}" presName="desTx" presStyleLbl="alignAccFollowNode1" presStyleIdx="2" presStyleCnt="3">
        <dgm:presLayoutVars>
          <dgm:bulletEnabled val="1"/>
        </dgm:presLayoutVars>
      </dgm:prSet>
      <dgm:spPr/>
    </dgm:pt>
  </dgm:ptLst>
  <dgm:cxnLst>
    <dgm:cxn modelId="{18CC970B-CF18-4B88-864E-F5D0133D447F}" type="presOf" srcId="{39DD803F-90AA-4C02-AFF7-F65BA18D4D5A}" destId="{27CC1662-8734-4EDA-8D08-EB05E731DE82}" srcOrd="0" destOrd="0" presId="urn:microsoft.com/office/officeart/2005/8/layout/hList1"/>
    <dgm:cxn modelId="{80B82013-824B-4FD7-BBDE-54B58CDDA7E7}" type="presOf" srcId="{8725ABC6-CFA4-4F82-BA90-964B3FB7E369}" destId="{054FDA70-2D22-4D73-9D7D-6AF2A162DB6D}" srcOrd="0" destOrd="0" presId="urn:microsoft.com/office/officeart/2005/8/layout/hList1"/>
    <dgm:cxn modelId="{4E2E5D1C-556A-4A87-A652-4C5EECFAFB15}" srcId="{52DF9C1E-04C2-4A4F-83B2-A247340926F5}" destId="{2F145254-49E3-474F-9A74-53F40E5A7AFA}" srcOrd="1" destOrd="0" parTransId="{22DE4698-A0A0-403F-9706-F3C64DC85EAA}" sibTransId="{9CE57B14-92E4-495E-834D-50C5F22869E7}"/>
    <dgm:cxn modelId="{7FC1641D-39FC-4484-822B-89FEA78A1D28}" type="presOf" srcId="{09445486-589C-43B2-9223-A44A35A6A3FE}" destId="{8610CA03-5A13-44FF-9C42-021545709F0A}" srcOrd="0" destOrd="0" presId="urn:microsoft.com/office/officeart/2005/8/layout/hList1"/>
    <dgm:cxn modelId="{13DE9B20-5B4A-4508-89AD-8084867853AE}" srcId="{52DF9C1E-04C2-4A4F-83B2-A247340926F5}" destId="{074B258F-4588-49B0-872A-A1B6C72950FB}" srcOrd="0" destOrd="0" parTransId="{A30EA5E0-8B74-4468-992B-CC5BBDD90EF6}" sibTransId="{E1D8A709-CB25-4034-B948-E55CBE54F3BD}"/>
    <dgm:cxn modelId="{0A5AF021-B121-49D7-B886-A1A4ED3F1ED5}" srcId="{8725ABC6-CFA4-4F82-BA90-964B3FB7E369}" destId="{09445486-589C-43B2-9223-A44A35A6A3FE}" srcOrd="2" destOrd="0" parTransId="{318DE17E-8214-4D72-8B13-086CDF5C3371}" sibTransId="{B3CB16B1-5865-4774-8E67-3A014258B230}"/>
    <dgm:cxn modelId="{F996AB2C-667E-4BFC-9F29-A0C3585BCC8D}" type="presOf" srcId="{074B258F-4588-49B0-872A-A1B6C72950FB}" destId="{56AD019F-2886-4F61-8A09-79B98F20B865}" srcOrd="0" destOrd="0" presId="urn:microsoft.com/office/officeart/2005/8/layout/hList1"/>
    <dgm:cxn modelId="{DEF2DC6E-2DFC-4ABF-A0E9-48FA0A4E1FD5}" srcId="{09445486-589C-43B2-9223-A44A35A6A3FE}" destId="{E725A3CD-4FFC-405D-ACBF-04F19D51874F}" srcOrd="1" destOrd="0" parTransId="{4CEC0FED-A7EB-4C91-9C8D-A5CE9B3463ED}" sibTransId="{AD3001E1-2A2F-4DE8-8E1A-63B659DA6407}"/>
    <dgm:cxn modelId="{E53A8B52-4C8F-4F1C-A7FB-65CAFC224DD3}" type="presOf" srcId="{2F145254-49E3-474F-9A74-53F40E5A7AFA}" destId="{56AD019F-2886-4F61-8A09-79B98F20B865}" srcOrd="0" destOrd="1" presId="urn:microsoft.com/office/officeart/2005/8/layout/hList1"/>
    <dgm:cxn modelId="{AF069D55-7A2B-416E-8DCD-C55A0D521E73}" srcId="{8725ABC6-CFA4-4F82-BA90-964B3FB7E369}" destId="{39DD803F-90AA-4C02-AFF7-F65BA18D4D5A}" srcOrd="0" destOrd="0" parTransId="{8B70E552-8EF6-4A49-B6A2-5BFBD4FB9856}" sibTransId="{0CDA4F5B-F0F7-4B88-B24C-A4478D268A29}"/>
    <dgm:cxn modelId="{02A62A9C-84FD-47F9-AB5B-C35AA0A75DDF}" type="presOf" srcId="{E725A3CD-4FFC-405D-ACBF-04F19D51874F}" destId="{D9A5BA2B-6CD6-4276-82DE-BDB31343B051}" srcOrd="0" destOrd="1" presId="urn:microsoft.com/office/officeart/2005/8/layout/hList1"/>
    <dgm:cxn modelId="{6CB0F1B6-63CA-4A54-BB2F-5C8FC851216A}" srcId="{09445486-589C-43B2-9223-A44A35A6A3FE}" destId="{1D90FD88-FCE8-47CE-93CC-DF98952A026B}" srcOrd="0" destOrd="0" parTransId="{C65B70DE-55E9-484D-837A-382351727012}" sibTransId="{A96CA8DF-AC7C-4D49-B19E-704A22B7B219}"/>
    <dgm:cxn modelId="{CA1B40B8-4EC2-4A62-AB66-D6DF9ADAF886}" type="presOf" srcId="{1D90FD88-FCE8-47CE-93CC-DF98952A026B}" destId="{D9A5BA2B-6CD6-4276-82DE-BDB31343B051}" srcOrd="0" destOrd="0" presId="urn:microsoft.com/office/officeart/2005/8/layout/hList1"/>
    <dgm:cxn modelId="{071052BA-28CC-4943-8905-566B29E8C077}" srcId="{39DD803F-90AA-4C02-AFF7-F65BA18D4D5A}" destId="{DB77E0AA-B1EB-40D9-B41C-66F239CFD18D}" srcOrd="0" destOrd="0" parTransId="{F44752D9-5A34-40AC-8CA6-3E23841E1422}" sibTransId="{B0222EF6-2C03-41CA-B996-ECA1B2B7155F}"/>
    <dgm:cxn modelId="{1CCBB7CE-77CD-4075-A1BF-ABDE62DE9FE0}" type="presOf" srcId="{DB77E0AA-B1EB-40D9-B41C-66F239CFD18D}" destId="{AA3206A9-A093-4CB9-8254-AA6B7B257C16}" srcOrd="0" destOrd="0" presId="urn:microsoft.com/office/officeart/2005/8/layout/hList1"/>
    <dgm:cxn modelId="{5AAD4DCF-7510-497C-8E63-C745BC150C00}" type="presOf" srcId="{52DF9C1E-04C2-4A4F-83B2-A247340926F5}" destId="{86807A9F-E767-4515-B4F8-A88DCC115511}" srcOrd="0" destOrd="0" presId="urn:microsoft.com/office/officeart/2005/8/layout/hList1"/>
    <dgm:cxn modelId="{B167D0FC-6A31-45F0-8713-B78FD3DAEC08}" srcId="{8725ABC6-CFA4-4F82-BA90-964B3FB7E369}" destId="{52DF9C1E-04C2-4A4F-83B2-A247340926F5}" srcOrd="1" destOrd="0" parTransId="{A36AC300-8611-43CF-B486-43E8734A44C1}" sibTransId="{9CD02E76-F956-4590-9441-B43AC204CF79}"/>
    <dgm:cxn modelId="{BAAD3A61-8EC6-4B7B-8E1B-43966CF9C271}" type="presParOf" srcId="{054FDA70-2D22-4D73-9D7D-6AF2A162DB6D}" destId="{60AB07F2-C812-4997-8B4E-A38826B5CDFC}" srcOrd="0" destOrd="0" presId="urn:microsoft.com/office/officeart/2005/8/layout/hList1"/>
    <dgm:cxn modelId="{31E1D33B-5F0D-496E-8F28-307C0909398F}" type="presParOf" srcId="{60AB07F2-C812-4997-8B4E-A38826B5CDFC}" destId="{27CC1662-8734-4EDA-8D08-EB05E731DE82}" srcOrd="0" destOrd="0" presId="urn:microsoft.com/office/officeart/2005/8/layout/hList1"/>
    <dgm:cxn modelId="{EA6E99CA-0842-46F0-9E20-EA3DBA594F98}" type="presParOf" srcId="{60AB07F2-C812-4997-8B4E-A38826B5CDFC}" destId="{AA3206A9-A093-4CB9-8254-AA6B7B257C16}" srcOrd="1" destOrd="0" presId="urn:microsoft.com/office/officeart/2005/8/layout/hList1"/>
    <dgm:cxn modelId="{4E7FCDA8-B313-478F-B26B-28A98644F2AF}" type="presParOf" srcId="{054FDA70-2D22-4D73-9D7D-6AF2A162DB6D}" destId="{CE6112B1-35C0-49D7-921D-5899282272F8}" srcOrd="1" destOrd="0" presId="urn:microsoft.com/office/officeart/2005/8/layout/hList1"/>
    <dgm:cxn modelId="{F5D7407C-8EEC-42DA-AA77-91B01E21BA73}" type="presParOf" srcId="{054FDA70-2D22-4D73-9D7D-6AF2A162DB6D}" destId="{1D7B19F5-B01F-4E50-AD5B-5E951D1E9451}" srcOrd="2" destOrd="0" presId="urn:microsoft.com/office/officeart/2005/8/layout/hList1"/>
    <dgm:cxn modelId="{1B5FB4CE-0729-409C-B0CC-4DB0887C3C60}" type="presParOf" srcId="{1D7B19F5-B01F-4E50-AD5B-5E951D1E9451}" destId="{86807A9F-E767-4515-B4F8-A88DCC115511}" srcOrd="0" destOrd="0" presId="urn:microsoft.com/office/officeart/2005/8/layout/hList1"/>
    <dgm:cxn modelId="{625FCBA9-7286-4193-8D07-4DA882889F7A}" type="presParOf" srcId="{1D7B19F5-B01F-4E50-AD5B-5E951D1E9451}" destId="{56AD019F-2886-4F61-8A09-79B98F20B865}" srcOrd="1" destOrd="0" presId="urn:microsoft.com/office/officeart/2005/8/layout/hList1"/>
    <dgm:cxn modelId="{CE448A9E-32E9-4379-905B-308368E45225}" type="presParOf" srcId="{054FDA70-2D22-4D73-9D7D-6AF2A162DB6D}" destId="{7F95A7A9-9008-4701-8919-B60981FC49DA}" srcOrd="3" destOrd="0" presId="urn:microsoft.com/office/officeart/2005/8/layout/hList1"/>
    <dgm:cxn modelId="{FFCDEEDD-1224-40D8-87EF-66446A1A921D}" type="presParOf" srcId="{054FDA70-2D22-4D73-9D7D-6AF2A162DB6D}" destId="{36422938-8101-433C-90E2-B022752881EF}" srcOrd="4" destOrd="0" presId="urn:microsoft.com/office/officeart/2005/8/layout/hList1"/>
    <dgm:cxn modelId="{B7466EFE-C1BF-447E-AC42-813C3A1F4B5C}" type="presParOf" srcId="{36422938-8101-433C-90E2-B022752881EF}" destId="{8610CA03-5A13-44FF-9C42-021545709F0A}" srcOrd="0" destOrd="0" presId="urn:microsoft.com/office/officeart/2005/8/layout/hList1"/>
    <dgm:cxn modelId="{5DB20121-C8E1-49DB-AD69-40616B037DD0}" type="presParOf" srcId="{36422938-8101-433C-90E2-B022752881EF}" destId="{D9A5BA2B-6CD6-4276-82DE-BDB31343B05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9320BE-5D98-4E84-9147-95DD6BB17134}" type="doc">
      <dgm:prSet loTypeId="urn:microsoft.com/office/officeart/2005/8/layout/StepDownProcess" loCatId="process" qsTypeId="urn:microsoft.com/office/officeart/2005/8/quickstyle/simple1#4" qsCatId="simple" csTypeId="urn:microsoft.com/office/officeart/2005/8/colors/colorful3#1" csCatId="colorful" phldr="1"/>
      <dgm:spPr/>
      <dgm:t>
        <a:bodyPr/>
        <a:lstStyle/>
        <a:p>
          <a:endParaRPr lang="zh-TW" altLang="en-US"/>
        </a:p>
      </dgm:t>
    </dgm:pt>
    <dgm:pt modelId="{F771FD24-EA5B-4F82-8756-95277831A481}">
      <dgm:prSet/>
      <dgm:spPr/>
      <dgm:t>
        <a:bodyPr/>
        <a:lstStyle/>
        <a:p>
          <a:r>
            <a:rPr lang="zh-TW" altLang="en-US" b="1">
              <a:latin typeface="微軟正黑體" panose="020B0604030504040204" pitchFamily="34" charset="-120"/>
              <a:ea typeface="微軟正黑體" panose="020B0604030504040204" pitchFamily="34" charset="-120"/>
            </a:rPr>
            <a:t>主類別</a:t>
          </a:r>
        </a:p>
      </dgm:t>
    </dgm:pt>
    <dgm:pt modelId="{6D79ED99-B79A-459D-B548-A97C8DEC69C4}" type="parTrans" cxnId="{E5E2FB33-6941-4D56-A8C3-9845251D628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E4318BA-EE9D-4620-9EF4-4DD173CD9D03}" type="sibTrans" cxnId="{E5E2FB33-6941-4D56-A8C3-9845251D628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35F8B05-30ED-4C3C-A637-FCD3C2C3506C}">
      <dgm:prSet custT="1"/>
      <dgm:spPr/>
      <dgm:t>
        <a:bodyPr/>
        <a:lstStyle/>
        <a:p>
          <a:r>
            <a:rPr lang="en-US" sz="2400" b="1" dirty="0">
              <a:latin typeface="微軟正黑體" panose="020B0604030504040204" pitchFamily="34" charset="-120"/>
              <a:ea typeface="微軟正黑體" panose="020B0604030504040204" pitchFamily="34" charset="-120"/>
            </a:rPr>
            <a:t>18</a:t>
          </a:r>
          <a:r>
            <a:rPr lang="zh-TW" sz="2400" b="1" dirty="0">
              <a:latin typeface="微軟正黑體" panose="020B0604030504040204" pitchFamily="34" charset="-120"/>
              <a:ea typeface="微軟正黑體" panose="020B0604030504040204" pitchFamily="34" charset="-120"/>
            </a:rPr>
            <a:t>歲以下：兒少保護事件</a:t>
          </a:r>
        </a:p>
      </dgm:t>
    </dgm:pt>
    <dgm:pt modelId="{C11AE4BD-87EA-483D-8473-AC2DBBC38467}" type="parTrans" cxnId="{568FA62A-6238-4E4B-89B9-A730C89099A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E701F03-4929-4198-ADAB-1DDF8C28FA12}" type="sibTrans" cxnId="{568FA62A-6238-4E4B-89B9-A730C89099A2}">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9AAC450-3CDF-44E2-9BFA-22716AB954F2}">
      <dgm:prSet custT="1"/>
      <dgm:spPr/>
      <dgm:t>
        <a:bodyPr/>
        <a:lstStyle/>
        <a:p>
          <a:r>
            <a:rPr lang="en-US" sz="2400" b="1" dirty="0">
              <a:latin typeface="微軟正黑體" panose="020B0604030504040204" pitchFamily="34" charset="-120"/>
              <a:ea typeface="微軟正黑體" panose="020B0604030504040204" pitchFamily="34" charset="-120"/>
            </a:rPr>
            <a:t>18</a:t>
          </a:r>
          <a:r>
            <a:rPr lang="zh-TW" sz="2400" b="1" dirty="0">
              <a:latin typeface="微軟正黑體" panose="020B0604030504040204" pitchFamily="34" charset="-120"/>
              <a:ea typeface="微軟正黑體" panose="020B0604030504040204" pitchFamily="34" charset="-120"/>
            </a:rPr>
            <a:t>歲以上：安全維護事件</a:t>
          </a:r>
        </a:p>
      </dgm:t>
    </dgm:pt>
    <dgm:pt modelId="{BCB2F922-5D3C-4CE8-82D4-DC67583D6081}" type="parTrans" cxnId="{61B001B6-B0B9-4F16-A83D-C6252A8E7BD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FF10409-0D0C-400E-A3B1-6A1B2F5BE287}" type="sibTrans" cxnId="{61B001B6-B0B9-4F16-A83D-C6252A8E7BD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9114494-C030-4568-9A56-269CCE217DDA}">
      <dgm:prSet/>
      <dgm:spPr/>
      <dgm:t>
        <a:bodyPr/>
        <a:lstStyle/>
        <a:p>
          <a:r>
            <a:rPr lang="zh-TW" altLang="en-US" b="1" dirty="0">
              <a:latin typeface="微軟正黑體" panose="020B0604030504040204" pitchFamily="34" charset="-120"/>
              <a:ea typeface="微軟正黑體" panose="020B0604030504040204" pitchFamily="34" charset="-120"/>
            </a:rPr>
            <a:t>次類別</a:t>
          </a:r>
        </a:p>
      </dgm:t>
    </dgm:pt>
    <dgm:pt modelId="{CD917BDD-6833-4758-85A1-3326705BB801}" type="parTrans" cxnId="{E3C75734-7E71-496E-A098-5BB1B66F56F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19C594B-E449-4117-B2B8-F67354E176A8}" type="sibTrans" cxnId="{E3C75734-7E71-496E-A098-5BB1B66F56F5}">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BAA5742-29AE-48E9-815D-7921B26469F4}">
      <dgm:prSet custT="1"/>
      <dgm:spPr/>
      <dgm:t>
        <a:bodyPr/>
        <a:lstStyle/>
        <a:p>
          <a:r>
            <a:rPr lang="zh-TW" altLang="en-US" sz="2400" b="1" dirty="0">
              <a:latin typeface="微軟正黑體" panose="020B0604030504040204" pitchFamily="34" charset="-120"/>
              <a:ea typeface="微軟正黑體" panose="020B0604030504040204" pitchFamily="34" charset="-120"/>
            </a:rPr>
            <a:t>校園性別事件</a:t>
          </a:r>
        </a:p>
      </dgm:t>
    </dgm:pt>
    <dgm:pt modelId="{9BF7FB47-CB59-4D96-A259-02C9F6C36261}" type="parTrans" cxnId="{0C56B0F7-3F2F-4C15-B5BE-3B674A989C8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66F4D6B-D26C-4BDC-9B8D-0AC1BBAF0F08}" type="sibTrans" cxnId="{0C56B0F7-3F2F-4C15-B5BE-3B674A989C87}">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16B3E40-4FDF-4138-A81E-D5BB1ED5D57A}" type="pres">
      <dgm:prSet presAssocID="{689320BE-5D98-4E84-9147-95DD6BB17134}" presName="rootnode" presStyleCnt="0">
        <dgm:presLayoutVars>
          <dgm:chMax/>
          <dgm:chPref/>
          <dgm:dir/>
          <dgm:animLvl val="lvl"/>
        </dgm:presLayoutVars>
      </dgm:prSet>
      <dgm:spPr/>
    </dgm:pt>
    <dgm:pt modelId="{6E7E5DB0-3035-4CBF-AC37-0EE3638C7CA8}" type="pres">
      <dgm:prSet presAssocID="{F771FD24-EA5B-4F82-8756-95277831A481}" presName="composite" presStyleCnt="0"/>
      <dgm:spPr/>
    </dgm:pt>
    <dgm:pt modelId="{B329E81C-3829-442F-B291-63682AECBB9A}" type="pres">
      <dgm:prSet presAssocID="{F771FD24-EA5B-4F82-8756-95277831A481}" presName="bentUpArrow1" presStyleLbl="alignImgPlace1" presStyleIdx="0" presStyleCnt="1"/>
      <dgm:spPr/>
    </dgm:pt>
    <dgm:pt modelId="{C0EFE81E-5B42-41F1-A4D3-3179B9782E1D}" type="pres">
      <dgm:prSet presAssocID="{F771FD24-EA5B-4F82-8756-95277831A481}" presName="ParentText" presStyleLbl="node1" presStyleIdx="0" presStyleCnt="2">
        <dgm:presLayoutVars>
          <dgm:chMax val="1"/>
          <dgm:chPref val="1"/>
          <dgm:bulletEnabled val="1"/>
        </dgm:presLayoutVars>
      </dgm:prSet>
      <dgm:spPr/>
    </dgm:pt>
    <dgm:pt modelId="{110456AD-2A5B-4C9F-A009-8A7D337CD595}" type="pres">
      <dgm:prSet presAssocID="{F771FD24-EA5B-4F82-8756-95277831A481}" presName="ChildText" presStyleLbl="revTx" presStyleIdx="0" presStyleCnt="2" custScaleX="190560" custLinFactNeighborX="44198">
        <dgm:presLayoutVars>
          <dgm:chMax val="0"/>
          <dgm:chPref val="0"/>
          <dgm:bulletEnabled val="1"/>
        </dgm:presLayoutVars>
      </dgm:prSet>
      <dgm:spPr/>
    </dgm:pt>
    <dgm:pt modelId="{D651BEF5-F9D4-4BB6-BEE9-D7A7A9C771B1}" type="pres">
      <dgm:prSet presAssocID="{EE4318BA-EE9D-4620-9EF4-4DD173CD9D03}" presName="sibTrans" presStyleCnt="0"/>
      <dgm:spPr/>
    </dgm:pt>
    <dgm:pt modelId="{50684EA8-0CBC-45E0-9956-7505A88582FA}" type="pres">
      <dgm:prSet presAssocID="{C9114494-C030-4568-9A56-269CCE217DDA}" presName="composite" presStyleCnt="0"/>
      <dgm:spPr/>
    </dgm:pt>
    <dgm:pt modelId="{A4851B7A-8368-4354-962F-48F250E50EA0}" type="pres">
      <dgm:prSet presAssocID="{C9114494-C030-4568-9A56-269CCE217DDA}" presName="ParentText" presStyleLbl="node1" presStyleIdx="1" presStyleCnt="2" custLinFactNeighborX="-8697">
        <dgm:presLayoutVars>
          <dgm:chMax val="1"/>
          <dgm:chPref val="1"/>
          <dgm:bulletEnabled val="1"/>
        </dgm:presLayoutVars>
      </dgm:prSet>
      <dgm:spPr/>
    </dgm:pt>
    <dgm:pt modelId="{C8A1D74D-C441-4199-89D9-8379703E3D46}" type="pres">
      <dgm:prSet presAssocID="{C9114494-C030-4568-9A56-269CCE217DDA}" presName="FinalChildText" presStyleLbl="revTx" presStyleIdx="1" presStyleCnt="2" custScaleX="113890" custScaleY="86040" custLinFactNeighborX="15659" custLinFactNeighborY="-7549">
        <dgm:presLayoutVars>
          <dgm:chMax val="0"/>
          <dgm:chPref val="0"/>
          <dgm:bulletEnabled val="1"/>
        </dgm:presLayoutVars>
      </dgm:prSet>
      <dgm:spPr/>
    </dgm:pt>
  </dgm:ptLst>
  <dgm:cxnLst>
    <dgm:cxn modelId="{568FA62A-6238-4E4B-89B9-A730C89099A2}" srcId="{F771FD24-EA5B-4F82-8756-95277831A481}" destId="{B35F8B05-30ED-4C3C-A637-FCD3C2C3506C}" srcOrd="0" destOrd="0" parTransId="{C11AE4BD-87EA-483D-8473-AC2DBBC38467}" sibTransId="{AE701F03-4929-4198-ADAB-1DDF8C28FA12}"/>
    <dgm:cxn modelId="{E5E2FB33-6941-4D56-A8C3-9845251D6288}" srcId="{689320BE-5D98-4E84-9147-95DD6BB17134}" destId="{F771FD24-EA5B-4F82-8756-95277831A481}" srcOrd="0" destOrd="0" parTransId="{6D79ED99-B79A-459D-B548-A97C8DEC69C4}" sibTransId="{EE4318BA-EE9D-4620-9EF4-4DD173CD9D03}"/>
    <dgm:cxn modelId="{E3C75734-7E71-496E-A098-5BB1B66F56F5}" srcId="{689320BE-5D98-4E84-9147-95DD6BB17134}" destId="{C9114494-C030-4568-9A56-269CCE217DDA}" srcOrd="1" destOrd="0" parTransId="{CD917BDD-6833-4758-85A1-3326705BB801}" sibTransId="{419C594B-E449-4117-B2B8-F67354E176A8}"/>
    <dgm:cxn modelId="{86CACC68-67AF-4E13-A4A9-F00154FF905F}" type="presOf" srcId="{C9114494-C030-4568-9A56-269CCE217DDA}" destId="{A4851B7A-8368-4354-962F-48F250E50EA0}" srcOrd="0" destOrd="0" presId="urn:microsoft.com/office/officeart/2005/8/layout/StepDownProcess"/>
    <dgm:cxn modelId="{D031407C-00CB-4AD8-8C4C-8FA3A634078E}" type="presOf" srcId="{C9AAC450-3CDF-44E2-9BFA-22716AB954F2}" destId="{110456AD-2A5B-4C9F-A009-8A7D337CD595}" srcOrd="0" destOrd="1" presId="urn:microsoft.com/office/officeart/2005/8/layout/StepDownProcess"/>
    <dgm:cxn modelId="{7F7F7590-1846-4993-984D-38C7D1DA9BE5}" type="presOf" srcId="{B35F8B05-30ED-4C3C-A637-FCD3C2C3506C}" destId="{110456AD-2A5B-4C9F-A009-8A7D337CD595}" srcOrd="0" destOrd="0" presId="urn:microsoft.com/office/officeart/2005/8/layout/StepDownProcess"/>
    <dgm:cxn modelId="{61B001B6-B0B9-4F16-A83D-C6252A8E7BDF}" srcId="{F771FD24-EA5B-4F82-8756-95277831A481}" destId="{C9AAC450-3CDF-44E2-9BFA-22716AB954F2}" srcOrd="1" destOrd="0" parTransId="{BCB2F922-5D3C-4CE8-82D4-DC67583D6081}" sibTransId="{9FF10409-0D0C-400E-A3B1-6A1B2F5BE287}"/>
    <dgm:cxn modelId="{AA3B8EBA-CB38-46FA-B651-04CAC89580E5}" type="presOf" srcId="{F771FD24-EA5B-4F82-8756-95277831A481}" destId="{C0EFE81E-5B42-41F1-A4D3-3179B9782E1D}" srcOrd="0" destOrd="0" presId="urn:microsoft.com/office/officeart/2005/8/layout/StepDownProcess"/>
    <dgm:cxn modelId="{AD6504F1-377F-4D52-8282-C645E443A2B1}" type="presOf" srcId="{689320BE-5D98-4E84-9147-95DD6BB17134}" destId="{B16B3E40-4FDF-4138-A81E-D5BB1ED5D57A}" srcOrd="0" destOrd="0" presId="urn:microsoft.com/office/officeart/2005/8/layout/StepDownProcess"/>
    <dgm:cxn modelId="{0C56B0F7-3F2F-4C15-B5BE-3B674A989C87}" srcId="{C9114494-C030-4568-9A56-269CCE217DDA}" destId="{BBAA5742-29AE-48E9-815D-7921B26469F4}" srcOrd="0" destOrd="0" parTransId="{9BF7FB47-CB59-4D96-A259-02C9F6C36261}" sibTransId="{166F4D6B-D26C-4BDC-9B8D-0AC1BBAF0F08}"/>
    <dgm:cxn modelId="{706F56FA-DF39-4AE4-A2BB-0DC2B6598832}" type="presOf" srcId="{BBAA5742-29AE-48E9-815D-7921B26469F4}" destId="{C8A1D74D-C441-4199-89D9-8379703E3D46}" srcOrd="0" destOrd="0" presId="urn:microsoft.com/office/officeart/2005/8/layout/StepDownProcess"/>
    <dgm:cxn modelId="{756EA3F4-4E89-4016-9B6C-986CF90D8F85}" type="presParOf" srcId="{B16B3E40-4FDF-4138-A81E-D5BB1ED5D57A}" destId="{6E7E5DB0-3035-4CBF-AC37-0EE3638C7CA8}" srcOrd="0" destOrd="0" presId="urn:microsoft.com/office/officeart/2005/8/layout/StepDownProcess"/>
    <dgm:cxn modelId="{2852F12E-EB1F-4C8E-8E25-3217617717E1}" type="presParOf" srcId="{6E7E5DB0-3035-4CBF-AC37-0EE3638C7CA8}" destId="{B329E81C-3829-442F-B291-63682AECBB9A}" srcOrd="0" destOrd="0" presId="urn:microsoft.com/office/officeart/2005/8/layout/StepDownProcess"/>
    <dgm:cxn modelId="{0E36612F-68EB-4AD5-B5F6-AD66C28F2260}" type="presParOf" srcId="{6E7E5DB0-3035-4CBF-AC37-0EE3638C7CA8}" destId="{C0EFE81E-5B42-41F1-A4D3-3179B9782E1D}" srcOrd="1" destOrd="0" presId="urn:microsoft.com/office/officeart/2005/8/layout/StepDownProcess"/>
    <dgm:cxn modelId="{5A2AB8A2-9107-4025-A4BE-042297B5D9CC}" type="presParOf" srcId="{6E7E5DB0-3035-4CBF-AC37-0EE3638C7CA8}" destId="{110456AD-2A5B-4C9F-A009-8A7D337CD595}" srcOrd="2" destOrd="0" presId="urn:microsoft.com/office/officeart/2005/8/layout/StepDownProcess"/>
    <dgm:cxn modelId="{C8E37F1D-92EC-4341-B5FF-922237CEFFAB}" type="presParOf" srcId="{B16B3E40-4FDF-4138-A81E-D5BB1ED5D57A}" destId="{D651BEF5-F9D4-4BB6-BEE9-D7A7A9C771B1}" srcOrd="1" destOrd="0" presId="urn:microsoft.com/office/officeart/2005/8/layout/StepDownProcess"/>
    <dgm:cxn modelId="{B85E6026-796C-4F4F-9067-C23CE66E2B04}" type="presParOf" srcId="{B16B3E40-4FDF-4138-A81E-D5BB1ED5D57A}" destId="{50684EA8-0CBC-45E0-9956-7505A88582FA}" srcOrd="2" destOrd="0" presId="urn:microsoft.com/office/officeart/2005/8/layout/StepDownProcess"/>
    <dgm:cxn modelId="{641EF606-9283-4D5E-86B5-DE674E0E86B2}" type="presParOf" srcId="{50684EA8-0CBC-45E0-9956-7505A88582FA}" destId="{A4851B7A-8368-4354-962F-48F250E50EA0}" srcOrd="0" destOrd="0" presId="urn:microsoft.com/office/officeart/2005/8/layout/StepDownProcess"/>
    <dgm:cxn modelId="{39082254-6151-42B8-B9E2-1D5BAF8E4CB5}" type="presParOf" srcId="{50684EA8-0CBC-45E0-9956-7505A88582FA}" destId="{C8A1D74D-C441-4199-89D9-8379703E3D46}"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B596DD-DDE2-45B2-8352-61D5389B2B0A}" type="doc">
      <dgm:prSet loTypeId="urn:microsoft.com/office/officeart/2008/layout/SquareAccentList" loCatId="list" qsTypeId="urn:microsoft.com/office/officeart/2005/8/quickstyle/simple1#5" qsCatId="simple" csTypeId="urn:microsoft.com/office/officeart/2005/8/colors/colorful3#2" csCatId="colorful" phldr="1"/>
      <dgm:spPr/>
      <dgm:t>
        <a:bodyPr/>
        <a:lstStyle/>
        <a:p>
          <a:endParaRPr lang="zh-TW" altLang="en-US"/>
        </a:p>
      </dgm:t>
    </dgm:pt>
    <dgm:pt modelId="{82B0F7F8-17BD-44C3-B352-B4C8010E7DFE}">
      <dgm:prSet custT="1"/>
      <dgm:spPr/>
      <dgm:t>
        <a:bodyPr/>
        <a:lstStyle/>
        <a:p>
          <a:r>
            <a:rPr lang="zh-TW" sz="2000" b="1" dirty="0">
              <a:solidFill>
                <a:schemeClr val="accent6">
                  <a:lumMod val="75000"/>
                </a:schemeClr>
              </a:solidFill>
              <a:latin typeface="微軟正黑體" panose="020B0604030504040204" pitchFamily="34" charset="-120"/>
              <a:ea typeface="微軟正黑體" panose="020B0604030504040204" pitchFamily="34" charset="-120"/>
            </a:rPr>
            <a:t>雙方均未滿</a:t>
          </a:r>
          <a:r>
            <a:rPr lang="en-US" sz="2000" b="1" dirty="0">
              <a:solidFill>
                <a:schemeClr val="accent6">
                  <a:lumMod val="75000"/>
                </a:schemeClr>
              </a:solidFill>
              <a:latin typeface="微軟正黑體" panose="020B0604030504040204" pitchFamily="34" charset="-120"/>
              <a:ea typeface="微軟正黑體" panose="020B0604030504040204" pitchFamily="34" charset="-120"/>
            </a:rPr>
            <a:t>16</a:t>
          </a:r>
          <a:r>
            <a:rPr lang="zh-TW" sz="2000" b="1" dirty="0">
              <a:solidFill>
                <a:schemeClr val="accent6">
                  <a:lumMod val="75000"/>
                </a:schemeClr>
              </a:solidFill>
              <a:latin typeface="微軟正黑體" panose="020B0604030504040204" pitchFamily="34" charset="-120"/>
              <a:ea typeface="微軟正黑體" panose="020B0604030504040204" pitchFamily="34" charset="-120"/>
            </a:rPr>
            <a:t>歲</a:t>
          </a:r>
        </a:p>
      </dgm:t>
    </dgm:pt>
    <dgm:pt modelId="{29BF8317-9BDF-4946-BADE-98D112FDD2FA}" type="parTrans" cxnId="{C3C67F41-41CB-45FF-B15F-861E6EC3D725}">
      <dgm:prSet/>
      <dgm:spPr/>
      <dgm:t>
        <a:bodyPr/>
        <a:lstStyle/>
        <a:p>
          <a:endParaRPr lang="zh-TW" altLang="en-US"/>
        </a:p>
      </dgm:t>
    </dgm:pt>
    <dgm:pt modelId="{37F4F9B6-F43D-4366-94C8-067DC45D2881}" type="sibTrans" cxnId="{C3C67F41-41CB-45FF-B15F-861E6EC3D725}">
      <dgm:prSet/>
      <dgm:spPr/>
      <dgm:t>
        <a:bodyPr/>
        <a:lstStyle/>
        <a:p>
          <a:endParaRPr lang="zh-TW" altLang="en-US"/>
        </a:p>
      </dgm:t>
    </dgm:pt>
    <dgm:pt modelId="{911A14D5-7954-4E34-8706-025CEB91A908}">
      <dgm:prSet custT="1"/>
      <dgm:spPr/>
      <dgm:t>
        <a:bodyPr/>
        <a:lstStyle/>
        <a:p>
          <a:r>
            <a:rPr lang="zh-TW" altLang="en-US" sz="2000" b="1" dirty="0">
              <a:solidFill>
                <a:srgbClr val="C00000"/>
              </a:solidFill>
              <a:latin typeface="微軟正黑體" panose="020B0604030504040204" pitchFamily="34" charset="-120"/>
              <a:ea typeface="微軟正黑體" panose="020B0604030504040204" pitchFamily="34" charset="-120"/>
            </a:rPr>
            <a:t>雙方均應通報性侵害事件</a:t>
          </a:r>
        </a:p>
      </dgm:t>
    </dgm:pt>
    <dgm:pt modelId="{E966041F-A649-4550-B9B7-FD75D10B2A47}" type="parTrans" cxnId="{B1693A73-7683-45D8-8A59-4E7037CA1239}">
      <dgm:prSet/>
      <dgm:spPr/>
      <dgm:t>
        <a:bodyPr/>
        <a:lstStyle/>
        <a:p>
          <a:endParaRPr lang="zh-TW" altLang="en-US"/>
        </a:p>
      </dgm:t>
    </dgm:pt>
    <dgm:pt modelId="{2AB634FB-5C65-4B59-B576-141108D9F850}" type="sibTrans" cxnId="{B1693A73-7683-45D8-8A59-4E7037CA1239}">
      <dgm:prSet/>
      <dgm:spPr/>
      <dgm:t>
        <a:bodyPr/>
        <a:lstStyle/>
        <a:p>
          <a:endParaRPr lang="zh-TW" altLang="en-US"/>
        </a:p>
      </dgm:t>
    </dgm:pt>
    <dgm:pt modelId="{2AE72A20-BA14-48BB-8D24-D296AB4BE639}">
      <dgm:prSet custT="1"/>
      <dgm:spPr/>
      <dgm:t>
        <a:bodyPr/>
        <a:lstStyle/>
        <a:p>
          <a:r>
            <a:rPr lang="zh-TW" sz="1800" b="1" dirty="0">
              <a:solidFill>
                <a:schemeClr val="accent6">
                  <a:lumMod val="75000"/>
                </a:schemeClr>
              </a:solidFill>
              <a:latin typeface="微軟正黑體" panose="020B0604030504040204" pitchFamily="34" charset="-120"/>
              <a:ea typeface="微軟正黑體" panose="020B0604030504040204" pitchFamily="34" charset="-120"/>
            </a:rPr>
            <a:t>一方</a:t>
          </a:r>
          <a:r>
            <a:rPr lang="en-US" sz="1800" b="1" dirty="0">
              <a:solidFill>
                <a:schemeClr val="accent6">
                  <a:lumMod val="75000"/>
                </a:schemeClr>
              </a:solidFill>
              <a:latin typeface="微軟正黑體" panose="020B0604030504040204" pitchFamily="34" charset="-120"/>
              <a:ea typeface="微軟正黑體" panose="020B0604030504040204" pitchFamily="34" charset="-120"/>
            </a:rPr>
            <a:t>16~18</a:t>
          </a:r>
          <a:r>
            <a:rPr lang="zh-TW" altLang="en-US" sz="1800" b="1" dirty="0">
              <a:solidFill>
                <a:schemeClr val="accent6">
                  <a:lumMod val="75000"/>
                </a:schemeClr>
              </a:solidFill>
              <a:latin typeface="微軟正黑體" panose="020B0604030504040204" pitchFamily="34" charset="-120"/>
              <a:ea typeface="微軟正黑體" panose="020B0604030504040204" pitchFamily="34" charset="-120"/>
            </a:rPr>
            <a:t>，</a:t>
          </a:r>
          <a:r>
            <a:rPr lang="zh-TW" sz="1800" b="1" dirty="0">
              <a:solidFill>
                <a:schemeClr val="accent6">
                  <a:lumMod val="75000"/>
                </a:schemeClr>
              </a:solidFill>
              <a:latin typeface="微軟正黑體" panose="020B0604030504040204" pitchFamily="34" charset="-120"/>
              <a:ea typeface="微軟正黑體" panose="020B0604030504040204" pitchFamily="34" charset="-120"/>
            </a:rPr>
            <a:t>一方未滿</a:t>
          </a:r>
          <a:r>
            <a:rPr lang="en-US" sz="1800" b="1" dirty="0">
              <a:solidFill>
                <a:schemeClr val="accent6">
                  <a:lumMod val="75000"/>
                </a:schemeClr>
              </a:solidFill>
              <a:latin typeface="微軟正黑體" panose="020B0604030504040204" pitchFamily="34" charset="-120"/>
              <a:ea typeface="微軟正黑體" panose="020B0604030504040204" pitchFamily="34" charset="-120"/>
            </a:rPr>
            <a:t>16</a:t>
          </a:r>
          <a:r>
            <a:rPr lang="zh-TW" altLang="en-US" sz="1800" b="1" dirty="0">
              <a:solidFill>
                <a:schemeClr val="accent6">
                  <a:lumMod val="75000"/>
                </a:schemeClr>
              </a:solidFill>
              <a:latin typeface="微軟正黑體" panose="020B0604030504040204" pitchFamily="34" charset="-120"/>
              <a:ea typeface="微軟正黑體" panose="020B0604030504040204" pitchFamily="34" charset="-120"/>
            </a:rPr>
            <a:t>歲</a:t>
          </a:r>
          <a:endParaRPr lang="zh-TW" sz="1800" b="1" dirty="0">
            <a:solidFill>
              <a:schemeClr val="accent6">
                <a:lumMod val="75000"/>
              </a:schemeClr>
            </a:solidFill>
            <a:latin typeface="微軟正黑體" panose="020B0604030504040204" pitchFamily="34" charset="-120"/>
            <a:ea typeface="微軟正黑體" panose="020B0604030504040204" pitchFamily="34" charset="-120"/>
          </a:endParaRPr>
        </a:p>
      </dgm:t>
    </dgm:pt>
    <dgm:pt modelId="{19236AB1-EC40-49E5-9FF1-C5DBAE206CDF}" type="parTrans" cxnId="{EB1CCD89-631E-4EB3-8CDA-9A6A28B2D570}">
      <dgm:prSet/>
      <dgm:spPr/>
      <dgm:t>
        <a:bodyPr/>
        <a:lstStyle/>
        <a:p>
          <a:endParaRPr lang="zh-TW" altLang="en-US"/>
        </a:p>
      </dgm:t>
    </dgm:pt>
    <dgm:pt modelId="{39CA786A-C6EC-4B2B-B3CC-B8D13F441ED8}" type="sibTrans" cxnId="{EB1CCD89-631E-4EB3-8CDA-9A6A28B2D570}">
      <dgm:prSet/>
      <dgm:spPr/>
      <dgm:t>
        <a:bodyPr/>
        <a:lstStyle/>
        <a:p>
          <a:endParaRPr lang="zh-TW" altLang="en-US"/>
        </a:p>
      </dgm:t>
    </dgm:pt>
    <dgm:pt modelId="{1AADFAFA-87C8-4BC2-904F-EBF5F6CF1B9D}">
      <dgm:prSet custT="1"/>
      <dgm:spPr/>
      <dgm:t>
        <a:bodyPr/>
        <a:lstStyle/>
        <a:p>
          <a:r>
            <a:rPr lang="zh-TW" sz="2000" b="1" dirty="0">
              <a:solidFill>
                <a:srgbClr val="C00000"/>
              </a:solidFill>
              <a:latin typeface="微軟正黑體" panose="020B0604030504040204" pitchFamily="34" charset="-120"/>
              <a:ea typeface="微軟正黑體" panose="020B0604030504040204" pitchFamily="34" charset="-120"/>
            </a:rPr>
            <a:t>未滿</a:t>
          </a:r>
          <a:r>
            <a:rPr lang="en-US" sz="2000" b="1" dirty="0">
              <a:solidFill>
                <a:srgbClr val="C00000"/>
              </a:solidFill>
              <a:latin typeface="微軟正黑體" panose="020B0604030504040204" pitchFamily="34" charset="-120"/>
              <a:ea typeface="微軟正黑體" panose="020B0604030504040204" pitchFamily="34" charset="-120"/>
            </a:rPr>
            <a:t>16</a:t>
          </a:r>
          <a:r>
            <a:rPr lang="zh-TW" sz="2000" b="1" dirty="0">
              <a:solidFill>
                <a:srgbClr val="C00000"/>
              </a:solidFill>
              <a:latin typeface="微軟正黑體" panose="020B0604030504040204" pitchFamily="34" charset="-120"/>
              <a:ea typeface="微軟正黑體" panose="020B0604030504040204" pitchFamily="34" charset="-120"/>
            </a:rPr>
            <a:t>歲</a:t>
          </a:r>
          <a:r>
            <a:rPr lang="zh-TW" altLang="en-US" sz="2000" b="1" dirty="0">
              <a:solidFill>
                <a:srgbClr val="C00000"/>
              </a:solidFill>
              <a:latin typeface="微軟正黑體" panose="020B0604030504040204" pitchFamily="34" charset="-120"/>
              <a:ea typeface="微軟正黑體" panose="020B0604030504040204" pitchFamily="34" charset="-120"/>
            </a:rPr>
            <a:t>一方之</a:t>
          </a:r>
          <a:r>
            <a:rPr lang="zh-TW" sz="2000" b="1" dirty="0">
              <a:solidFill>
                <a:srgbClr val="C00000"/>
              </a:solidFill>
              <a:latin typeface="微軟正黑體" panose="020B0604030504040204" pitchFamily="34" charset="-120"/>
              <a:ea typeface="微軟正黑體" panose="020B0604030504040204" pitchFamily="34" charset="-120"/>
            </a:rPr>
            <a:t>學校通報性侵害事件</a:t>
          </a:r>
        </a:p>
      </dgm:t>
    </dgm:pt>
    <dgm:pt modelId="{C300AC74-3F5E-4F3F-9570-291C9642A698}" type="parTrans" cxnId="{AA56613B-973F-4629-8D8E-8346E9F81475}">
      <dgm:prSet/>
      <dgm:spPr/>
      <dgm:t>
        <a:bodyPr/>
        <a:lstStyle/>
        <a:p>
          <a:endParaRPr lang="zh-TW" altLang="en-US"/>
        </a:p>
      </dgm:t>
    </dgm:pt>
    <dgm:pt modelId="{FCE2FF59-EF8A-415C-9CFE-BCD822E8469E}" type="sibTrans" cxnId="{AA56613B-973F-4629-8D8E-8346E9F81475}">
      <dgm:prSet/>
      <dgm:spPr/>
      <dgm:t>
        <a:bodyPr/>
        <a:lstStyle/>
        <a:p>
          <a:endParaRPr lang="zh-TW" altLang="en-US"/>
        </a:p>
      </dgm:t>
    </dgm:pt>
    <dgm:pt modelId="{432FC345-5941-4C03-A7B0-57C78B1010A0}">
      <dgm:prSet custT="1"/>
      <dgm:spPr/>
      <dgm:t>
        <a:bodyPr/>
        <a:lstStyle/>
        <a:p>
          <a:r>
            <a:rPr lang="zh-TW" sz="2000" b="1" dirty="0">
              <a:solidFill>
                <a:schemeClr val="accent6">
                  <a:lumMod val="75000"/>
                </a:schemeClr>
              </a:solidFill>
              <a:latin typeface="微軟正黑體" panose="020B0604030504040204" pitchFamily="34" charset="-120"/>
              <a:ea typeface="微軟正黑體" panose="020B0604030504040204" pitchFamily="34" charset="-120"/>
            </a:rPr>
            <a:t>雙方均為</a:t>
          </a:r>
          <a:r>
            <a:rPr lang="en-US" sz="2000" b="1" dirty="0">
              <a:solidFill>
                <a:schemeClr val="accent6">
                  <a:lumMod val="75000"/>
                </a:schemeClr>
              </a:solidFill>
              <a:latin typeface="微軟正黑體" panose="020B0604030504040204" pitchFamily="34" charset="-120"/>
              <a:ea typeface="微軟正黑體" panose="020B0604030504040204" pitchFamily="34" charset="-120"/>
            </a:rPr>
            <a:t>16</a:t>
          </a:r>
          <a:r>
            <a:rPr lang="zh-TW" sz="2000" b="1" dirty="0">
              <a:solidFill>
                <a:schemeClr val="accent6">
                  <a:lumMod val="75000"/>
                </a:schemeClr>
              </a:solidFill>
              <a:latin typeface="微軟正黑體" panose="020B0604030504040204" pitchFamily="34" charset="-120"/>
              <a:ea typeface="微軟正黑體" panose="020B0604030504040204" pitchFamily="34" charset="-120"/>
            </a:rPr>
            <a:t>歲</a:t>
          </a:r>
          <a:r>
            <a:rPr lang="en-US" sz="2000" b="1" dirty="0">
              <a:solidFill>
                <a:schemeClr val="accent6">
                  <a:lumMod val="75000"/>
                </a:schemeClr>
              </a:solidFill>
              <a:latin typeface="微軟正黑體" panose="020B0604030504040204" pitchFamily="34" charset="-120"/>
              <a:ea typeface="微軟正黑體" panose="020B0604030504040204" pitchFamily="34" charset="-120"/>
            </a:rPr>
            <a:t>~18</a:t>
          </a:r>
          <a:r>
            <a:rPr lang="zh-TW" sz="2000" b="1" dirty="0">
              <a:solidFill>
                <a:schemeClr val="accent6">
                  <a:lumMod val="75000"/>
                </a:schemeClr>
              </a:solidFill>
              <a:latin typeface="微軟正黑體" panose="020B0604030504040204" pitchFamily="34" charset="-120"/>
              <a:ea typeface="微軟正黑體" panose="020B0604030504040204" pitchFamily="34" charset="-120"/>
            </a:rPr>
            <a:t>歲</a:t>
          </a:r>
        </a:p>
      </dgm:t>
    </dgm:pt>
    <dgm:pt modelId="{FD9F4348-B3D6-42A7-9808-BDFA5D7F147E}" type="parTrans" cxnId="{25E83D78-B295-4656-AF79-9125612677D1}">
      <dgm:prSet/>
      <dgm:spPr/>
      <dgm:t>
        <a:bodyPr/>
        <a:lstStyle/>
        <a:p>
          <a:endParaRPr lang="zh-TW" altLang="en-US"/>
        </a:p>
      </dgm:t>
    </dgm:pt>
    <dgm:pt modelId="{FD56AFBB-A79E-49B2-A569-D4C3503949D5}" type="sibTrans" cxnId="{25E83D78-B295-4656-AF79-9125612677D1}">
      <dgm:prSet/>
      <dgm:spPr/>
      <dgm:t>
        <a:bodyPr/>
        <a:lstStyle/>
        <a:p>
          <a:endParaRPr lang="zh-TW" altLang="en-US"/>
        </a:p>
      </dgm:t>
    </dgm:pt>
    <dgm:pt modelId="{F54355A8-CDA0-43D4-A0A3-7B408EE82F28}">
      <dgm:prSet custT="1"/>
      <dgm:spPr/>
      <dgm:t>
        <a:bodyPr/>
        <a:lstStyle/>
        <a:p>
          <a:r>
            <a:rPr lang="zh-TW" sz="2000" dirty="0">
              <a:latin typeface="微軟正黑體" panose="020B0604030504040204" pitchFamily="34" charset="-120"/>
              <a:ea typeface="微軟正黑體" panose="020B0604030504040204" pitchFamily="34" charset="-120"/>
            </a:rPr>
            <a:t>倘認學生之行為有符合</a:t>
          </a:r>
          <a:r>
            <a:rPr lang="zh-TW" sz="2000" b="1" dirty="0">
              <a:solidFill>
                <a:srgbClr val="C00000"/>
              </a:solidFill>
              <a:latin typeface="微軟正黑體" panose="020B0604030504040204" pitchFamily="34" charset="-120"/>
              <a:ea typeface="微軟正黑體" panose="020B0604030504040204" pitchFamily="34" charset="-120"/>
            </a:rPr>
            <a:t>兒權法第</a:t>
          </a:r>
          <a:r>
            <a:rPr lang="en-US" sz="2000" b="1" dirty="0">
              <a:solidFill>
                <a:srgbClr val="C00000"/>
              </a:solidFill>
              <a:latin typeface="微軟正黑體" panose="020B0604030504040204" pitchFamily="34" charset="-120"/>
              <a:ea typeface="微軟正黑體" panose="020B0604030504040204" pitchFamily="34" charset="-120"/>
            </a:rPr>
            <a:t>53</a:t>
          </a:r>
          <a:r>
            <a:rPr lang="zh-TW" sz="2000" b="1" dirty="0">
              <a:solidFill>
                <a:srgbClr val="C00000"/>
              </a:solidFill>
              <a:latin typeface="微軟正黑體" panose="020B0604030504040204" pitchFamily="34" charset="-120"/>
              <a:ea typeface="微軟正黑體" panose="020B0604030504040204" pitchFamily="34" charset="-120"/>
            </a:rPr>
            <a:t>條</a:t>
          </a:r>
          <a:r>
            <a:rPr lang="zh-TW" sz="2000" dirty="0">
              <a:latin typeface="微軟正黑體" panose="020B0604030504040204" pitchFamily="34" charset="-120"/>
              <a:ea typeface="微軟正黑體" panose="020B0604030504040204" pitchFamily="34" charset="-120"/>
            </a:rPr>
            <a:t>各款情事者，且認其</a:t>
          </a:r>
          <a:r>
            <a:rPr lang="zh-TW" sz="2000" b="1" dirty="0">
              <a:solidFill>
                <a:srgbClr val="C00000"/>
              </a:solidFill>
              <a:latin typeface="微軟正黑體" panose="020B0604030504040204" pitchFamily="34" charset="-120"/>
              <a:ea typeface="微軟正黑體" panose="020B0604030504040204" pitchFamily="34" charset="-120"/>
            </a:rPr>
            <a:t>屬被害人</a:t>
          </a:r>
          <a:r>
            <a:rPr lang="zh-TW" sz="2000" dirty="0">
              <a:latin typeface="微軟正黑體" panose="020B0604030504040204" pitchFamily="34" charset="-120"/>
              <a:ea typeface="微軟正黑體" panose="020B0604030504040204" pitchFamily="34" charset="-120"/>
            </a:rPr>
            <a:t>者→以兒童及少年保護事件進行通報。</a:t>
          </a:r>
        </a:p>
      </dgm:t>
    </dgm:pt>
    <dgm:pt modelId="{B1412505-A840-432C-BC33-AFE81D6FD897}" type="parTrans" cxnId="{93D99A02-DEE5-493D-A82F-6D911411F5D0}">
      <dgm:prSet/>
      <dgm:spPr/>
      <dgm:t>
        <a:bodyPr/>
        <a:lstStyle/>
        <a:p>
          <a:endParaRPr lang="zh-TW" altLang="en-US"/>
        </a:p>
      </dgm:t>
    </dgm:pt>
    <dgm:pt modelId="{D40FD5CA-E7A8-4BE4-BC99-98628F2BF75A}" type="sibTrans" cxnId="{93D99A02-DEE5-493D-A82F-6D911411F5D0}">
      <dgm:prSet/>
      <dgm:spPr/>
      <dgm:t>
        <a:bodyPr/>
        <a:lstStyle/>
        <a:p>
          <a:endParaRPr lang="zh-TW" altLang="en-US"/>
        </a:p>
      </dgm:t>
    </dgm:pt>
    <dgm:pt modelId="{34820AB5-4BC3-4442-AC76-1C6614FAD2C1}" type="pres">
      <dgm:prSet presAssocID="{71B596DD-DDE2-45B2-8352-61D5389B2B0A}" presName="layout" presStyleCnt="0">
        <dgm:presLayoutVars>
          <dgm:chMax/>
          <dgm:chPref/>
          <dgm:dir/>
          <dgm:resizeHandles/>
        </dgm:presLayoutVars>
      </dgm:prSet>
      <dgm:spPr/>
    </dgm:pt>
    <dgm:pt modelId="{682CF903-8B97-49FB-A290-1259C03CEB27}" type="pres">
      <dgm:prSet presAssocID="{82B0F7F8-17BD-44C3-B352-B4C8010E7DFE}" presName="root" presStyleCnt="0">
        <dgm:presLayoutVars>
          <dgm:chMax/>
          <dgm:chPref/>
        </dgm:presLayoutVars>
      </dgm:prSet>
      <dgm:spPr/>
    </dgm:pt>
    <dgm:pt modelId="{4197DED8-BE09-4C20-B0FF-609AC7678A81}" type="pres">
      <dgm:prSet presAssocID="{82B0F7F8-17BD-44C3-B352-B4C8010E7DFE}" presName="rootComposite" presStyleCnt="0">
        <dgm:presLayoutVars/>
      </dgm:prSet>
      <dgm:spPr/>
    </dgm:pt>
    <dgm:pt modelId="{EA5DA44D-30B7-4CA1-A0BC-CDCC803B9DC3}" type="pres">
      <dgm:prSet presAssocID="{82B0F7F8-17BD-44C3-B352-B4C8010E7DFE}" presName="ParentAccent" presStyleLbl="alignNode1" presStyleIdx="0" presStyleCnt="3"/>
      <dgm:spPr/>
    </dgm:pt>
    <dgm:pt modelId="{6066291A-3AFC-4088-97FB-7D0050B84B41}" type="pres">
      <dgm:prSet presAssocID="{82B0F7F8-17BD-44C3-B352-B4C8010E7DFE}" presName="ParentSmallAccent" presStyleLbl="fgAcc1" presStyleIdx="0" presStyleCnt="3"/>
      <dgm:spPr/>
    </dgm:pt>
    <dgm:pt modelId="{4FB8F50C-4AAC-4305-85FB-3B7318A7F909}" type="pres">
      <dgm:prSet presAssocID="{82B0F7F8-17BD-44C3-B352-B4C8010E7DFE}" presName="Parent" presStyleLbl="revTx" presStyleIdx="0" presStyleCnt="6">
        <dgm:presLayoutVars>
          <dgm:chMax/>
          <dgm:chPref val="4"/>
          <dgm:bulletEnabled val="1"/>
        </dgm:presLayoutVars>
      </dgm:prSet>
      <dgm:spPr/>
    </dgm:pt>
    <dgm:pt modelId="{05C64D0A-3FCA-455D-9B75-E342FD2E66AF}" type="pres">
      <dgm:prSet presAssocID="{82B0F7F8-17BD-44C3-B352-B4C8010E7DFE}" presName="childShape" presStyleCnt="0">
        <dgm:presLayoutVars>
          <dgm:chMax val="0"/>
          <dgm:chPref val="0"/>
        </dgm:presLayoutVars>
      </dgm:prSet>
      <dgm:spPr/>
    </dgm:pt>
    <dgm:pt modelId="{8E49A058-B778-417B-A65E-997F5EB2801A}" type="pres">
      <dgm:prSet presAssocID="{911A14D5-7954-4E34-8706-025CEB91A908}" presName="childComposite" presStyleCnt="0">
        <dgm:presLayoutVars>
          <dgm:chMax val="0"/>
          <dgm:chPref val="0"/>
        </dgm:presLayoutVars>
      </dgm:prSet>
      <dgm:spPr/>
    </dgm:pt>
    <dgm:pt modelId="{A5BE0A56-A82A-4CED-A208-2C829EB3D496}" type="pres">
      <dgm:prSet presAssocID="{911A14D5-7954-4E34-8706-025CEB91A908}" presName="ChildAccent" presStyleLbl="solidFgAcc1" presStyleIdx="0" presStyleCnt="3"/>
      <dgm:spPr>
        <a:solidFill>
          <a:srgbClr val="E6B729"/>
        </a:solidFill>
      </dgm:spPr>
    </dgm:pt>
    <dgm:pt modelId="{6D587507-D963-411D-A7BE-C90E150AA3DA}" type="pres">
      <dgm:prSet presAssocID="{911A14D5-7954-4E34-8706-025CEB91A908}" presName="Child" presStyleLbl="revTx" presStyleIdx="1" presStyleCnt="6" custLinFactNeighborY="41699">
        <dgm:presLayoutVars>
          <dgm:chMax val="0"/>
          <dgm:chPref val="0"/>
          <dgm:bulletEnabled val="1"/>
        </dgm:presLayoutVars>
      </dgm:prSet>
      <dgm:spPr/>
    </dgm:pt>
    <dgm:pt modelId="{D8980D88-C010-458C-8BBB-0C3EB02F6608}" type="pres">
      <dgm:prSet presAssocID="{2AE72A20-BA14-48BB-8D24-D296AB4BE639}" presName="root" presStyleCnt="0">
        <dgm:presLayoutVars>
          <dgm:chMax/>
          <dgm:chPref/>
        </dgm:presLayoutVars>
      </dgm:prSet>
      <dgm:spPr/>
    </dgm:pt>
    <dgm:pt modelId="{A75BE92F-05C9-42A9-8F3A-9ABEF81DA3EA}" type="pres">
      <dgm:prSet presAssocID="{2AE72A20-BA14-48BB-8D24-D296AB4BE639}" presName="rootComposite" presStyleCnt="0">
        <dgm:presLayoutVars/>
      </dgm:prSet>
      <dgm:spPr/>
    </dgm:pt>
    <dgm:pt modelId="{36DDB3FB-CF46-485F-8706-F00175AD8EE2}" type="pres">
      <dgm:prSet presAssocID="{2AE72A20-BA14-48BB-8D24-D296AB4BE639}" presName="ParentAccent" presStyleLbl="alignNode1" presStyleIdx="1" presStyleCnt="3"/>
      <dgm:spPr/>
    </dgm:pt>
    <dgm:pt modelId="{58F08F11-27F1-4178-B6F9-BCCA46448BD4}" type="pres">
      <dgm:prSet presAssocID="{2AE72A20-BA14-48BB-8D24-D296AB4BE639}" presName="ParentSmallAccent" presStyleLbl="fgAcc1" presStyleIdx="1" presStyleCnt="3"/>
      <dgm:spPr/>
    </dgm:pt>
    <dgm:pt modelId="{AE77B585-B8B0-4507-ACF8-D46B953A4AD9}" type="pres">
      <dgm:prSet presAssocID="{2AE72A20-BA14-48BB-8D24-D296AB4BE639}" presName="Parent" presStyleLbl="revTx" presStyleIdx="2" presStyleCnt="6" custScaleX="104072">
        <dgm:presLayoutVars>
          <dgm:chMax/>
          <dgm:chPref val="4"/>
          <dgm:bulletEnabled val="1"/>
        </dgm:presLayoutVars>
      </dgm:prSet>
      <dgm:spPr/>
    </dgm:pt>
    <dgm:pt modelId="{ABC3AADE-AE5B-4FE3-9C47-D665345EDAAD}" type="pres">
      <dgm:prSet presAssocID="{2AE72A20-BA14-48BB-8D24-D296AB4BE639}" presName="childShape" presStyleCnt="0">
        <dgm:presLayoutVars>
          <dgm:chMax val="0"/>
          <dgm:chPref val="0"/>
        </dgm:presLayoutVars>
      </dgm:prSet>
      <dgm:spPr/>
    </dgm:pt>
    <dgm:pt modelId="{F4340D8D-8049-4517-BA75-7662B071B15F}" type="pres">
      <dgm:prSet presAssocID="{1AADFAFA-87C8-4BC2-904F-EBF5F6CF1B9D}" presName="childComposite" presStyleCnt="0">
        <dgm:presLayoutVars>
          <dgm:chMax val="0"/>
          <dgm:chPref val="0"/>
        </dgm:presLayoutVars>
      </dgm:prSet>
      <dgm:spPr/>
    </dgm:pt>
    <dgm:pt modelId="{9951870E-A09E-4310-8B4D-5E443254420F}" type="pres">
      <dgm:prSet presAssocID="{1AADFAFA-87C8-4BC2-904F-EBF5F6CF1B9D}" presName="ChildAccent" presStyleLbl="solidFgAcc1" presStyleIdx="1" presStyleCnt="3"/>
      <dgm:spPr>
        <a:solidFill>
          <a:srgbClr val="75C94A"/>
        </a:solidFill>
      </dgm:spPr>
    </dgm:pt>
    <dgm:pt modelId="{B57C6F0D-2CED-4498-91F6-FFF89D58EE3E}" type="pres">
      <dgm:prSet presAssocID="{1AADFAFA-87C8-4BC2-904F-EBF5F6CF1B9D}" presName="Child" presStyleLbl="revTx" presStyleIdx="3" presStyleCnt="6" custLinFactNeighborY="38776">
        <dgm:presLayoutVars>
          <dgm:chMax val="0"/>
          <dgm:chPref val="0"/>
          <dgm:bulletEnabled val="1"/>
        </dgm:presLayoutVars>
      </dgm:prSet>
      <dgm:spPr/>
    </dgm:pt>
    <dgm:pt modelId="{A11C0F09-E209-456B-97A0-7D2C4A204022}" type="pres">
      <dgm:prSet presAssocID="{432FC345-5941-4C03-A7B0-57C78B1010A0}" presName="root" presStyleCnt="0">
        <dgm:presLayoutVars>
          <dgm:chMax/>
          <dgm:chPref/>
        </dgm:presLayoutVars>
      </dgm:prSet>
      <dgm:spPr/>
    </dgm:pt>
    <dgm:pt modelId="{82F11036-6F2B-4631-B10F-D577399C4C37}" type="pres">
      <dgm:prSet presAssocID="{432FC345-5941-4C03-A7B0-57C78B1010A0}" presName="rootComposite" presStyleCnt="0">
        <dgm:presLayoutVars/>
      </dgm:prSet>
      <dgm:spPr/>
    </dgm:pt>
    <dgm:pt modelId="{EA29F5C8-96ED-4ED5-B26C-830AC56B97B9}" type="pres">
      <dgm:prSet presAssocID="{432FC345-5941-4C03-A7B0-57C78B1010A0}" presName="ParentAccent" presStyleLbl="alignNode1" presStyleIdx="2" presStyleCnt="3"/>
      <dgm:spPr/>
    </dgm:pt>
    <dgm:pt modelId="{61B230B5-AC4E-4F1A-A24F-8938252C7040}" type="pres">
      <dgm:prSet presAssocID="{432FC345-5941-4C03-A7B0-57C78B1010A0}" presName="ParentSmallAccent" presStyleLbl="fgAcc1" presStyleIdx="2" presStyleCnt="3"/>
      <dgm:spPr/>
    </dgm:pt>
    <dgm:pt modelId="{C25B9580-6A58-4339-93DE-CCE67AD128F4}" type="pres">
      <dgm:prSet presAssocID="{432FC345-5941-4C03-A7B0-57C78B1010A0}" presName="Parent" presStyleLbl="revTx" presStyleIdx="4" presStyleCnt="6">
        <dgm:presLayoutVars>
          <dgm:chMax/>
          <dgm:chPref val="4"/>
          <dgm:bulletEnabled val="1"/>
        </dgm:presLayoutVars>
      </dgm:prSet>
      <dgm:spPr/>
    </dgm:pt>
    <dgm:pt modelId="{5C27DB00-4ADC-4248-BDD4-42BB4FB314EB}" type="pres">
      <dgm:prSet presAssocID="{432FC345-5941-4C03-A7B0-57C78B1010A0}" presName="childShape" presStyleCnt="0">
        <dgm:presLayoutVars>
          <dgm:chMax val="0"/>
          <dgm:chPref val="0"/>
        </dgm:presLayoutVars>
      </dgm:prSet>
      <dgm:spPr/>
    </dgm:pt>
    <dgm:pt modelId="{CD21CE2D-EB55-4486-AA29-A52939158592}" type="pres">
      <dgm:prSet presAssocID="{F54355A8-CDA0-43D4-A0A3-7B408EE82F28}" presName="childComposite" presStyleCnt="0">
        <dgm:presLayoutVars>
          <dgm:chMax val="0"/>
          <dgm:chPref val="0"/>
        </dgm:presLayoutVars>
      </dgm:prSet>
      <dgm:spPr/>
    </dgm:pt>
    <dgm:pt modelId="{8D2621EA-29B1-443C-A3AE-94D52856BD8F}" type="pres">
      <dgm:prSet presAssocID="{F54355A8-CDA0-43D4-A0A3-7B408EE82F28}" presName="ChildAccent" presStyleLbl="solidFgAcc1" presStyleIdx="2" presStyleCnt="3"/>
      <dgm:spPr>
        <a:solidFill>
          <a:schemeClr val="accent4"/>
        </a:solidFill>
      </dgm:spPr>
    </dgm:pt>
    <dgm:pt modelId="{A899C0D1-831F-46AC-BF4D-AEF4B16A04DA}" type="pres">
      <dgm:prSet presAssocID="{F54355A8-CDA0-43D4-A0A3-7B408EE82F28}" presName="Child" presStyleLbl="revTx" presStyleIdx="5" presStyleCnt="6" custLinFactY="64537" custLinFactNeighborY="100000">
        <dgm:presLayoutVars>
          <dgm:chMax val="0"/>
          <dgm:chPref val="0"/>
          <dgm:bulletEnabled val="1"/>
        </dgm:presLayoutVars>
      </dgm:prSet>
      <dgm:spPr/>
    </dgm:pt>
  </dgm:ptLst>
  <dgm:cxnLst>
    <dgm:cxn modelId="{93D99A02-DEE5-493D-A82F-6D911411F5D0}" srcId="{432FC345-5941-4C03-A7B0-57C78B1010A0}" destId="{F54355A8-CDA0-43D4-A0A3-7B408EE82F28}" srcOrd="0" destOrd="0" parTransId="{B1412505-A840-432C-BC33-AFE81D6FD897}" sibTransId="{D40FD5CA-E7A8-4BE4-BC99-98628F2BF75A}"/>
    <dgm:cxn modelId="{5A28BB02-3A45-4370-ADC4-0BDFABCA88B8}" type="presOf" srcId="{432FC345-5941-4C03-A7B0-57C78B1010A0}" destId="{C25B9580-6A58-4339-93DE-CCE67AD128F4}" srcOrd="0" destOrd="0" presId="urn:microsoft.com/office/officeart/2008/layout/SquareAccentList"/>
    <dgm:cxn modelId="{3AAC4534-0AE7-448D-8FC4-DA128E0488A1}" type="presOf" srcId="{F54355A8-CDA0-43D4-A0A3-7B408EE82F28}" destId="{A899C0D1-831F-46AC-BF4D-AEF4B16A04DA}" srcOrd="0" destOrd="0" presId="urn:microsoft.com/office/officeart/2008/layout/SquareAccentList"/>
    <dgm:cxn modelId="{AA56613B-973F-4629-8D8E-8346E9F81475}" srcId="{2AE72A20-BA14-48BB-8D24-D296AB4BE639}" destId="{1AADFAFA-87C8-4BC2-904F-EBF5F6CF1B9D}" srcOrd="0" destOrd="0" parTransId="{C300AC74-3F5E-4F3F-9570-291C9642A698}" sibTransId="{FCE2FF59-EF8A-415C-9CFE-BCD822E8469E}"/>
    <dgm:cxn modelId="{C3C67F41-41CB-45FF-B15F-861E6EC3D725}" srcId="{71B596DD-DDE2-45B2-8352-61D5389B2B0A}" destId="{82B0F7F8-17BD-44C3-B352-B4C8010E7DFE}" srcOrd="0" destOrd="0" parTransId="{29BF8317-9BDF-4946-BADE-98D112FDD2FA}" sibTransId="{37F4F9B6-F43D-4366-94C8-067DC45D2881}"/>
    <dgm:cxn modelId="{475F1D51-140F-4B28-B1AB-96BD283214A5}" type="presOf" srcId="{1AADFAFA-87C8-4BC2-904F-EBF5F6CF1B9D}" destId="{B57C6F0D-2CED-4498-91F6-FFF89D58EE3E}" srcOrd="0" destOrd="0" presId="urn:microsoft.com/office/officeart/2008/layout/SquareAccentList"/>
    <dgm:cxn modelId="{B1693A73-7683-45D8-8A59-4E7037CA1239}" srcId="{82B0F7F8-17BD-44C3-B352-B4C8010E7DFE}" destId="{911A14D5-7954-4E34-8706-025CEB91A908}" srcOrd="0" destOrd="0" parTransId="{E966041F-A649-4550-B9B7-FD75D10B2A47}" sibTransId="{2AB634FB-5C65-4B59-B576-141108D9F850}"/>
    <dgm:cxn modelId="{D394A373-DA42-41D3-8F7F-6A9610B664E9}" type="presOf" srcId="{71B596DD-DDE2-45B2-8352-61D5389B2B0A}" destId="{34820AB5-4BC3-4442-AC76-1C6614FAD2C1}" srcOrd="0" destOrd="0" presId="urn:microsoft.com/office/officeart/2008/layout/SquareAccentList"/>
    <dgm:cxn modelId="{25E83D78-B295-4656-AF79-9125612677D1}" srcId="{71B596DD-DDE2-45B2-8352-61D5389B2B0A}" destId="{432FC345-5941-4C03-A7B0-57C78B1010A0}" srcOrd="2" destOrd="0" parTransId="{FD9F4348-B3D6-42A7-9808-BDFA5D7F147E}" sibTransId="{FD56AFBB-A79E-49B2-A569-D4C3503949D5}"/>
    <dgm:cxn modelId="{EB1CCD89-631E-4EB3-8CDA-9A6A28B2D570}" srcId="{71B596DD-DDE2-45B2-8352-61D5389B2B0A}" destId="{2AE72A20-BA14-48BB-8D24-D296AB4BE639}" srcOrd="1" destOrd="0" parTransId="{19236AB1-EC40-49E5-9FF1-C5DBAE206CDF}" sibTransId="{39CA786A-C6EC-4B2B-B3CC-B8D13F441ED8}"/>
    <dgm:cxn modelId="{1031E08F-D61D-4494-9E7A-55F3BB148CD5}" type="presOf" srcId="{2AE72A20-BA14-48BB-8D24-D296AB4BE639}" destId="{AE77B585-B8B0-4507-ACF8-D46B953A4AD9}" srcOrd="0" destOrd="0" presId="urn:microsoft.com/office/officeart/2008/layout/SquareAccentList"/>
    <dgm:cxn modelId="{F57A1CC7-1BAD-4862-8FD3-113A9325AF04}" type="presOf" srcId="{82B0F7F8-17BD-44C3-B352-B4C8010E7DFE}" destId="{4FB8F50C-4AAC-4305-85FB-3B7318A7F909}" srcOrd="0" destOrd="0" presId="urn:microsoft.com/office/officeart/2008/layout/SquareAccentList"/>
    <dgm:cxn modelId="{DF403BC8-0A1B-42C4-96B1-2990A9BD956B}" type="presOf" srcId="{911A14D5-7954-4E34-8706-025CEB91A908}" destId="{6D587507-D963-411D-A7BE-C90E150AA3DA}" srcOrd="0" destOrd="0" presId="urn:microsoft.com/office/officeart/2008/layout/SquareAccentList"/>
    <dgm:cxn modelId="{65D9C0FC-7B68-4630-B2E1-578346C8BD5B}" type="presParOf" srcId="{34820AB5-4BC3-4442-AC76-1C6614FAD2C1}" destId="{682CF903-8B97-49FB-A290-1259C03CEB27}" srcOrd="0" destOrd="0" presId="urn:microsoft.com/office/officeart/2008/layout/SquareAccentList"/>
    <dgm:cxn modelId="{6A8938B3-B6B5-402C-B03F-FC3760557DA2}" type="presParOf" srcId="{682CF903-8B97-49FB-A290-1259C03CEB27}" destId="{4197DED8-BE09-4C20-B0FF-609AC7678A81}" srcOrd="0" destOrd="0" presId="urn:microsoft.com/office/officeart/2008/layout/SquareAccentList"/>
    <dgm:cxn modelId="{D7582A40-9678-48BD-8C43-CE69E659195C}" type="presParOf" srcId="{4197DED8-BE09-4C20-B0FF-609AC7678A81}" destId="{EA5DA44D-30B7-4CA1-A0BC-CDCC803B9DC3}" srcOrd="0" destOrd="0" presId="urn:microsoft.com/office/officeart/2008/layout/SquareAccentList"/>
    <dgm:cxn modelId="{C30356DC-B01E-491C-BD4D-DEB0C3ED14EF}" type="presParOf" srcId="{4197DED8-BE09-4C20-B0FF-609AC7678A81}" destId="{6066291A-3AFC-4088-97FB-7D0050B84B41}" srcOrd="1" destOrd="0" presId="urn:microsoft.com/office/officeart/2008/layout/SquareAccentList"/>
    <dgm:cxn modelId="{8487DB82-18FF-4A02-9806-55A4F8C609DC}" type="presParOf" srcId="{4197DED8-BE09-4C20-B0FF-609AC7678A81}" destId="{4FB8F50C-4AAC-4305-85FB-3B7318A7F909}" srcOrd="2" destOrd="0" presId="urn:microsoft.com/office/officeart/2008/layout/SquareAccentList"/>
    <dgm:cxn modelId="{9FCAC074-207D-4C97-8C75-ACD32C028158}" type="presParOf" srcId="{682CF903-8B97-49FB-A290-1259C03CEB27}" destId="{05C64D0A-3FCA-455D-9B75-E342FD2E66AF}" srcOrd="1" destOrd="0" presId="urn:microsoft.com/office/officeart/2008/layout/SquareAccentList"/>
    <dgm:cxn modelId="{938D74C8-683F-4092-BE0A-69D6BAEEE26C}" type="presParOf" srcId="{05C64D0A-3FCA-455D-9B75-E342FD2E66AF}" destId="{8E49A058-B778-417B-A65E-997F5EB2801A}" srcOrd="0" destOrd="0" presId="urn:microsoft.com/office/officeart/2008/layout/SquareAccentList"/>
    <dgm:cxn modelId="{238BA1EC-783A-4E2B-AAE5-9DE3F041B691}" type="presParOf" srcId="{8E49A058-B778-417B-A65E-997F5EB2801A}" destId="{A5BE0A56-A82A-4CED-A208-2C829EB3D496}" srcOrd="0" destOrd="0" presId="urn:microsoft.com/office/officeart/2008/layout/SquareAccentList"/>
    <dgm:cxn modelId="{AEC1AC00-99B1-41AB-B657-AC7704469681}" type="presParOf" srcId="{8E49A058-B778-417B-A65E-997F5EB2801A}" destId="{6D587507-D963-411D-A7BE-C90E150AA3DA}" srcOrd="1" destOrd="0" presId="urn:microsoft.com/office/officeart/2008/layout/SquareAccentList"/>
    <dgm:cxn modelId="{1521F140-625D-4A66-86A2-06F494E58303}" type="presParOf" srcId="{34820AB5-4BC3-4442-AC76-1C6614FAD2C1}" destId="{D8980D88-C010-458C-8BBB-0C3EB02F6608}" srcOrd="1" destOrd="0" presId="urn:microsoft.com/office/officeart/2008/layout/SquareAccentList"/>
    <dgm:cxn modelId="{DE39DA92-47BA-4052-90DC-0736DEA895C8}" type="presParOf" srcId="{D8980D88-C010-458C-8BBB-0C3EB02F6608}" destId="{A75BE92F-05C9-42A9-8F3A-9ABEF81DA3EA}" srcOrd="0" destOrd="0" presId="urn:microsoft.com/office/officeart/2008/layout/SquareAccentList"/>
    <dgm:cxn modelId="{3B7F3EC0-5B31-4D02-AEC6-D8F6E4E7A404}" type="presParOf" srcId="{A75BE92F-05C9-42A9-8F3A-9ABEF81DA3EA}" destId="{36DDB3FB-CF46-485F-8706-F00175AD8EE2}" srcOrd="0" destOrd="0" presId="urn:microsoft.com/office/officeart/2008/layout/SquareAccentList"/>
    <dgm:cxn modelId="{DA815406-BDE0-4CA6-BA6C-9ACE0D800025}" type="presParOf" srcId="{A75BE92F-05C9-42A9-8F3A-9ABEF81DA3EA}" destId="{58F08F11-27F1-4178-B6F9-BCCA46448BD4}" srcOrd="1" destOrd="0" presId="urn:microsoft.com/office/officeart/2008/layout/SquareAccentList"/>
    <dgm:cxn modelId="{CE5E7CE2-18FB-4F12-AA9A-756B73802351}" type="presParOf" srcId="{A75BE92F-05C9-42A9-8F3A-9ABEF81DA3EA}" destId="{AE77B585-B8B0-4507-ACF8-D46B953A4AD9}" srcOrd="2" destOrd="0" presId="urn:microsoft.com/office/officeart/2008/layout/SquareAccentList"/>
    <dgm:cxn modelId="{98CA9576-6B52-4231-A047-BA989D43ECF1}" type="presParOf" srcId="{D8980D88-C010-458C-8BBB-0C3EB02F6608}" destId="{ABC3AADE-AE5B-4FE3-9C47-D665345EDAAD}" srcOrd="1" destOrd="0" presId="urn:microsoft.com/office/officeart/2008/layout/SquareAccentList"/>
    <dgm:cxn modelId="{24BDEA7A-F609-4D73-9C4C-852EE762E7BD}" type="presParOf" srcId="{ABC3AADE-AE5B-4FE3-9C47-D665345EDAAD}" destId="{F4340D8D-8049-4517-BA75-7662B071B15F}" srcOrd="0" destOrd="0" presId="urn:microsoft.com/office/officeart/2008/layout/SquareAccentList"/>
    <dgm:cxn modelId="{851FC051-CC9D-4ED9-B562-83504C6D92C8}" type="presParOf" srcId="{F4340D8D-8049-4517-BA75-7662B071B15F}" destId="{9951870E-A09E-4310-8B4D-5E443254420F}" srcOrd="0" destOrd="0" presId="urn:microsoft.com/office/officeart/2008/layout/SquareAccentList"/>
    <dgm:cxn modelId="{47F847C7-89F5-4708-8E9B-AA6A309B253A}" type="presParOf" srcId="{F4340D8D-8049-4517-BA75-7662B071B15F}" destId="{B57C6F0D-2CED-4498-91F6-FFF89D58EE3E}" srcOrd="1" destOrd="0" presId="urn:microsoft.com/office/officeart/2008/layout/SquareAccentList"/>
    <dgm:cxn modelId="{91BAA471-9B07-45DA-A13F-555C9B2E2F01}" type="presParOf" srcId="{34820AB5-4BC3-4442-AC76-1C6614FAD2C1}" destId="{A11C0F09-E209-456B-97A0-7D2C4A204022}" srcOrd="2" destOrd="0" presId="urn:microsoft.com/office/officeart/2008/layout/SquareAccentList"/>
    <dgm:cxn modelId="{CA6894EC-3B9D-4E05-854A-34D374B10C13}" type="presParOf" srcId="{A11C0F09-E209-456B-97A0-7D2C4A204022}" destId="{82F11036-6F2B-4631-B10F-D577399C4C37}" srcOrd="0" destOrd="0" presId="urn:microsoft.com/office/officeart/2008/layout/SquareAccentList"/>
    <dgm:cxn modelId="{9987800E-9463-4FB0-A40A-D127D8F0CEB8}" type="presParOf" srcId="{82F11036-6F2B-4631-B10F-D577399C4C37}" destId="{EA29F5C8-96ED-4ED5-B26C-830AC56B97B9}" srcOrd="0" destOrd="0" presId="urn:microsoft.com/office/officeart/2008/layout/SquareAccentList"/>
    <dgm:cxn modelId="{99F891DD-1962-4B73-9895-B0C10DC7384D}" type="presParOf" srcId="{82F11036-6F2B-4631-B10F-D577399C4C37}" destId="{61B230B5-AC4E-4F1A-A24F-8938252C7040}" srcOrd="1" destOrd="0" presId="urn:microsoft.com/office/officeart/2008/layout/SquareAccentList"/>
    <dgm:cxn modelId="{CD799C6B-B329-4F4A-AA8B-EA29873C45E9}" type="presParOf" srcId="{82F11036-6F2B-4631-B10F-D577399C4C37}" destId="{C25B9580-6A58-4339-93DE-CCE67AD128F4}" srcOrd="2" destOrd="0" presId="urn:microsoft.com/office/officeart/2008/layout/SquareAccentList"/>
    <dgm:cxn modelId="{3A570151-C3A6-4DE2-93FE-4564DD794578}" type="presParOf" srcId="{A11C0F09-E209-456B-97A0-7D2C4A204022}" destId="{5C27DB00-4ADC-4248-BDD4-42BB4FB314EB}" srcOrd="1" destOrd="0" presId="urn:microsoft.com/office/officeart/2008/layout/SquareAccentList"/>
    <dgm:cxn modelId="{57162E3F-4E91-4770-B5D4-69712286A153}" type="presParOf" srcId="{5C27DB00-4ADC-4248-BDD4-42BB4FB314EB}" destId="{CD21CE2D-EB55-4486-AA29-A52939158592}" srcOrd="0" destOrd="0" presId="urn:microsoft.com/office/officeart/2008/layout/SquareAccentList"/>
    <dgm:cxn modelId="{0339CFE6-D2DB-4C1F-A8AA-06A443025DAD}" type="presParOf" srcId="{CD21CE2D-EB55-4486-AA29-A52939158592}" destId="{8D2621EA-29B1-443C-A3AE-94D52856BD8F}" srcOrd="0" destOrd="0" presId="urn:microsoft.com/office/officeart/2008/layout/SquareAccentList"/>
    <dgm:cxn modelId="{21678753-262E-4E49-A8F3-8F11CF8DEE87}" type="presParOf" srcId="{CD21CE2D-EB55-4486-AA29-A52939158592}" destId="{A899C0D1-831F-46AC-BF4D-AEF4B16A04DA}"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35E241-9D65-49EA-9CEF-AB2878788F6E}" type="doc">
      <dgm:prSet loTypeId="urn:microsoft.com/office/officeart/2005/8/layout/hChevron3" loCatId="process" qsTypeId="urn:microsoft.com/office/officeart/2005/8/quickstyle/simple1#6" qsCatId="simple" csTypeId="urn:microsoft.com/office/officeart/2005/8/colors/colorful1#4" csCatId="colorful" phldr="1"/>
      <dgm:spPr/>
      <dgm:t>
        <a:bodyPr/>
        <a:lstStyle/>
        <a:p>
          <a:endParaRPr lang="zh-TW" altLang="en-US"/>
        </a:p>
      </dgm:t>
    </dgm:pt>
    <dgm:pt modelId="{DB3F6A61-2C5D-4CF8-97E7-5D5462BB983E}">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通報</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sz="2000">
            <a:solidFill>
              <a:srgbClr val="FFFFFF"/>
            </a:solidFill>
          </a:endParaRPr>
        </a:p>
      </dgm:t>
    </dgm:pt>
    <dgm:pt modelId="{D03EB220-83E7-4858-87A7-5E949DB5528D}" type="sibTrans" cxnId="{068BD727-AAE6-4C5D-9750-BB14309E7C7C}">
      <dgm:prSet/>
      <dgm:spPr/>
      <dgm:t>
        <a:bodyPr/>
        <a:lstStyle/>
        <a:p>
          <a:endParaRPr lang="zh-TW" altLang="en-US" sz="2000">
            <a:solidFill>
              <a:srgbClr val="FFFFFF"/>
            </a:solidFill>
          </a:endParaRPr>
        </a:p>
      </dgm:t>
    </dgm:pt>
    <dgm:pt modelId="{F20AAEFD-1819-4EBC-9D4B-7A162B510C2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填報說明</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86693519-559B-4662-8513-8B522AF43050}" type="parTrans" cxnId="{8A878A0E-896E-4906-8178-3B558DF22B3B}">
      <dgm:prSet/>
      <dgm:spPr/>
      <dgm:t>
        <a:bodyPr/>
        <a:lstStyle/>
        <a:p>
          <a:endParaRPr lang="zh-TW" altLang="en-US" sz="2000">
            <a:solidFill>
              <a:srgbClr val="FFFFFF"/>
            </a:solidFill>
          </a:endParaRPr>
        </a:p>
      </dgm:t>
    </dgm:pt>
    <dgm:pt modelId="{4AB4E58B-FE01-4F21-A8AC-67B687E5696C}" type="sibTrans" cxnId="{8A878A0E-896E-4906-8178-3B558DF22B3B}">
      <dgm:prSet/>
      <dgm:spPr/>
      <dgm:t>
        <a:bodyPr/>
        <a:lstStyle/>
        <a:p>
          <a:endParaRPr lang="zh-TW" altLang="en-US" sz="2000">
            <a:solidFill>
              <a:srgbClr val="FFFFFF"/>
            </a:solidFill>
          </a:endParaRPr>
        </a:p>
      </dgm:t>
    </dgm:pt>
    <dgm:pt modelId="{87D05691-9D94-483E-85A6-DF428CFF180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注意事項</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155A369-AC0B-4B47-BC30-AB4173252D4B}" type="parTrans" cxnId="{30068A3B-956A-42B8-A659-05A7B6D9B05B}">
      <dgm:prSet/>
      <dgm:spPr/>
      <dgm:t>
        <a:bodyPr/>
        <a:lstStyle/>
        <a:p>
          <a:endParaRPr lang="zh-TW" altLang="en-US" sz="2000">
            <a:solidFill>
              <a:srgbClr val="FFFFFF"/>
            </a:solidFill>
          </a:endParaRPr>
        </a:p>
      </dgm:t>
    </dgm:pt>
    <dgm:pt modelId="{DC713088-8750-44C7-AAFC-4034E16536B5}" type="sibTrans" cxnId="{30068A3B-956A-42B8-A659-05A7B6D9B05B}">
      <dgm:prSet/>
      <dgm:spPr/>
      <dgm:t>
        <a:bodyPr/>
        <a:lstStyle/>
        <a:p>
          <a:endParaRPr lang="zh-TW" altLang="en-US" sz="2000">
            <a:solidFill>
              <a:srgbClr val="FFFFFF"/>
            </a:solidFill>
          </a:endParaRPr>
        </a:p>
      </dgm:t>
    </dgm:pt>
    <dgm:pt modelId="{E542C1BF-82CC-419A-A8F5-10B9D9C6262A}">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相關資源</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sz="2000">
            <a:solidFill>
              <a:srgbClr val="FFFFFF"/>
            </a:solidFill>
          </a:endParaRPr>
        </a:p>
      </dgm:t>
    </dgm:pt>
    <dgm:pt modelId="{7C105744-654F-4794-8310-8415A25EF707}" type="sibTrans" cxnId="{120CE7B1-032A-4E4F-BF0E-81CE5A4716E6}">
      <dgm:prSet/>
      <dgm:spPr/>
      <dgm:t>
        <a:bodyPr/>
        <a:lstStyle/>
        <a:p>
          <a:endParaRPr lang="zh-TW" altLang="en-US" sz="2000">
            <a:solidFill>
              <a:srgbClr val="FFFFFF"/>
            </a:solidFill>
          </a:endParaRPr>
        </a:p>
      </dgm:t>
    </dgm:pt>
    <dgm:pt modelId="{63FD6A9C-45A6-4432-9898-F7D67214F51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帳號設定</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sz="2000">
            <a:solidFill>
              <a:srgbClr val="FFFFFF"/>
            </a:solidFill>
          </a:endParaRPr>
        </a:p>
      </dgm:t>
    </dgm:pt>
    <dgm:pt modelId="{2BE5E392-E7F8-4517-98A3-BC67917189DE}" type="sibTrans" cxnId="{E39AB8BC-72A1-4286-B073-63FAB236205A}">
      <dgm:prSet/>
      <dgm:spPr/>
      <dgm:t>
        <a:bodyPr/>
        <a:lstStyle/>
        <a:p>
          <a:endParaRPr lang="zh-TW" altLang="en-US" sz="2000">
            <a:solidFill>
              <a:srgbClr val="FFFFFF"/>
            </a:solidFill>
          </a:endParaRPr>
        </a:p>
      </dgm:t>
    </dgm:pt>
    <dgm:pt modelId="{A9EBD12B-D9DD-489A-89C7-4AB871F1DDD9}" type="pres">
      <dgm:prSet presAssocID="{5A35E241-9D65-49EA-9CEF-AB2878788F6E}" presName="Name0" presStyleCnt="0">
        <dgm:presLayoutVars>
          <dgm:dir/>
          <dgm:resizeHandles val="exact"/>
        </dgm:presLayoutVars>
      </dgm:prSet>
      <dgm:spPr/>
    </dgm:pt>
    <dgm:pt modelId="{A49BE6CA-A460-40BB-AC1D-A21841B4A4C2}" type="pres">
      <dgm:prSet presAssocID="{DB3F6A61-2C5D-4CF8-97E7-5D5462BB983E}" presName="parTxOnly" presStyleLbl="node1" presStyleIdx="0" presStyleCnt="5">
        <dgm:presLayoutVars>
          <dgm:bulletEnabled val="1"/>
        </dgm:presLayoutVars>
      </dgm:prSet>
      <dgm:spPr>
        <a:prstGeom prst="rect">
          <a:avLst/>
        </a:prstGeom>
      </dgm:spPr>
    </dgm:pt>
    <dgm:pt modelId="{A2C69971-BC60-4D63-9E5C-D3B0EBF4F584}" type="pres">
      <dgm:prSet presAssocID="{D03EB220-83E7-4858-87A7-5E949DB5528D}" presName="parSpace" presStyleCnt="0"/>
      <dgm:spPr/>
    </dgm:pt>
    <dgm:pt modelId="{9A37CF71-E36A-4405-84D0-449179BAD013}" type="pres">
      <dgm:prSet presAssocID="{63FD6A9C-45A6-4432-9898-F7D67214F513}" presName="parTxOnly" presStyleLbl="node1" presStyleIdx="1" presStyleCnt="5">
        <dgm:presLayoutVars>
          <dgm:bulletEnabled val="1"/>
        </dgm:presLayoutVars>
      </dgm:prSet>
      <dgm:spPr>
        <a:prstGeom prst="rect">
          <a:avLst/>
        </a:prstGeom>
      </dgm:spPr>
    </dgm:pt>
    <dgm:pt modelId="{494F0F40-28C9-4715-86D1-A91695B2A2CA}" type="pres">
      <dgm:prSet presAssocID="{2BE5E392-E7F8-4517-98A3-BC67917189DE}" presName="parSpace" presStyleCnt="0"/>
      <dgm:spPr/>
    </dgm:pt>
    <dgm:pt modelId="{B2ED5ACF-CCF1-45E5-9332-DC20E34774EE}" type="pres">
      <dgm:prSet presAssocID="{F20AAEFD-1819-4EBC-9D4B-7A162B510C23}" presName="parTxOnly" presStyleLbl="node1" presStyleIdx="2" presStyleCnt="5">
        <dgm:presLayoutVars>
          <dgm:bulletEnabled val="1"/>
        </dgm:presLayoutVars>
      </dgm:prSet>
      <dgm:spPr>
        <a:prstGeom prst="rect">
          <a:avLst/>
        </a:prstGeom>
      </dgm:spPr>
    </dgm:pt>
    <dgm:pt modelId="{A7DBA83D-C6D4-4B34-8B1D-8619E10462E7}" type="pres">
      <dgm:prSet presAssocID="{4AB4E58B-FE01-4F21-A8AC-67B687E5696C}" presName="parSpace" presStyleCnt="0"/>
      <dgm:spPr/>
    </dgm:pt>
    <dgm:pt modelId="{8BB333F7-9652-49E4-9717-150A9AFB8172}" type="pres">
      <dgm:prSet presAssocID="{87D05691-9D94-483E-85A6-DF428CFF1803}" presName="parTxOnly" presStyleLbl="node1" presStyleIdx="3" presStyleCnt="5">
        <dgm:presLayoutVars>
          <dgm:bulletEnabled val="1"/>
        </dgm:presLayoutVars>
      </dgm:prSet>
      <dgm:spPr>
        <a:prstGeom prst="rect">
          <a:avLst/>
        </a:prstGeom>
      </dgm:spPr>
    </dgm:pt>
    <dgm:pt modelId="{F685BCA8-1A35-4E4D-8192-AC3E8824EE9E}" type="pres">
      <dgm:prSet presAssocID="{DC713088-8750-44C7-AAFC-4034E16536B5}" presName="parSpace" presStyleCnt="0"/>
      <dgm:spPr/>
    </dgm:pt>
    <dgm:pt modelId="{843E432B-2F6D-4C65-9482-C7DA0DACC83D}" type="pres">
      <dgm:prSet presAssocID="{E542C1BF-82CC-419A-A8F5-10B9D9C6262A}" presName="parTxOnly" presStyleLbl="node1" presStyleIdx="4" presStyleCnt="5">
        <dgm:presLayoutVars>
          <dgm:bulletEnabled val="1"/>
        </dgm:presLayoutVars>
      </dgm:prSet>
      <dgm:spPr>
        <a:prstGeom prst="rect">
          <a:avLst/>
        </a:prstGeom>
      </dgm:spPr>
    </dgm:pt>
  </dgm:ptLst>
  <dgm:cxnLst>
    <dgm:cxn modelId="{03AFDD00-763D-41EA-89FF-C79B12432085}" type="presOf" srcId="{87D05691-9D94-483E-85A6-DF428CFF1803}" destId="{8BB333F7-9652-49E4-9717-150A9AFB8172}" srcOrd="0" destOrd="0" presId="urn:microsoft.com/office/officeart/2005/8/layout/hChevron3"/>
    <dgm:cxn modelId="{8A878A0E-896E-4906-8178-3B558DF22B3B}" srcId="{5A35E241-9D65-49EA-9CEF-AB2878788F6E}" destId="{F20AAEFD-1819-4EBC-9D4B-7A162B510C23}" srcOrd="2" destOrd="0" parTransId="{86693519-559B-4662-8513-8B522AF43050}" sibTransId="{4AB4E58B-FE01-4F21-A8AC-67B687E5696C}"/>
    <dgm:cxn modelId="{66945F15-796D-4230-920A-E35E868E5014}" type="presOf" srcId="{5A35E241-9D65-49EA-9CEF-AB2878788F6E}" destId="{A9EBD12B-D9DD-489A-89C7-4AB871F1DDD9}" srcOrd="0" destOrd="0" presId="urn:microsoft.com/office/officeart/2005/8/layout/hChevron3"/>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6EA4313E-4954-43A5-A13B-445F8D929008}" type="presOf" srcId="{E542C1BF-82CC-419A-A8F5-10B9D9C6262A}" destId="{843E432B-2F6D-4C65-9482-C7DA0DACC83D}" srcOrd="0" destOrd="0" presId="urn:microsoft.com/office/officeart/2005/8/layout/hChevron3"/>
    <dgm:cxn modelId="{9B8C053F-0628-46A0-A175-F88E62CA5575}" type="presOf" srcId="{DB3F6A61-2C5D-4CF8-97E7-5D5462BB983E}" destId="{A49BE6CA-A460-40BB-AC1D-A21841B4A4C2}" srcOrd="0" destOrd="0" presId="urn:microsoft.com/office/officeart/2005/8/layout/hChevron3"/>
    <dgm:cxn modelId="{86800461-0045-4A83-B00D-8138518DB11C}" type="presOf" srcId="{63FD6A9C-45A6-4432-9898-F7D67214F513}" destId="{9A37CF71-E36A-4405-84D0-449179BAD013}" srcOrd="0" destOrd="0" presId="urn:microsoft.com/office/officeart/2005/8/layout/hChevron3"/>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674AA9CC-E578-41FD-8FEC-A3E0FE43BC9D}" type="presOf" srcId="{F20AAEFD-1819-4EBC-9D4B-7A162B510C23}" destId="{B2ED5ACF-CCF1-45E5-9332-DC20E34774EE}" srcOrd="0" destOrd="0" presId="urn:microsoft.com/office/officeart/2005/8/layout/hChevron3"/>
    <dgm:cxn modelId="{062E94D9-0BCC-4CEA-A240-C469FB56FB80}" type="presParOf" srcId="{A9EBD12B-D9DD-489A-89C7-4AB871F1DDD9}" destId="{A49BE6CA-A460-40BB-AC1D-A21841B4A4C2}" srcOrd="0" destOrd="0" presId="urn:microsoft.com/office/officeart/2005/8/layout/hChevron3"/>
    <dgm:cxn modelId="{8D37CCAE-0D22-43D7-9788-D26E856B0434}" type="presParOf" srcId="{A9EBD12B-D9DD-489A-89C7-4AB871F1DDD9}" destId="{A2C69971-BC60-4D63-9E5C-D3B0EBF4F584}" srcOrd="1" destOrd="0" presId="urn:microsoft.com/office/officeart/2005/8/layout/hChevron3"/>
    <dgm:cxn modelId="{4A78FCC1-311E-4C3E-9DDB-6142C519367C}" type="presParOf" srcId="{A9EBD12B-D9DD-489A-89C7-4AB871F1DDD9}" destId="{9A37CF71-E36A-4405-84D0-449179BAD013}" srcOrd="2" destOrd="0" presId="urn:microsoft.com/office/officeart/2005/8/layout/hChevron3"/>
    <dgm:cxn modelId="{87D74583-BF21-467B-A5E8-9DA3A84AAED3}" type="presParOf" srcId="{A9EBD12B-D9DD-489A-89C7-4AB871F1DDD9}" destId="{494F0F40-28C9-4715-86D1-A91695B2A2CA}" srcOrd="3" destOrd="0" presId="urn:microsoft.com/office/officeart/2005/8/layout/hChevron3"/>
    <dgm:cxn modelId="{4641515A-0515-4E08-B5CA-A8BCF38794F2}" type="presParOf" srcId="{A9EBD12B-D9DD-489A-89C7-4AB871F1DDD9}" destId="{B2ED5ACF-CCF1-45E5-9332-DC20E34774EE}" srcOrd="4" destOrd="0" presId="urn:microsoft.com/office/officeart/2005/8/layout/hChevron3"/>
    <dgm:cxn modelId="{817010B1-F596-4D35-99B4-69904551E948}" type="presParOf" srcId="{A9EBD12B-D9DD-489A-89C7-4AB871F1DDD9}" destId="{A7DBA83D-C6D4-4B34-8B1D-8619E10462E7}" srcOrd="5" destOrd="0" presId="urn:microsoft.com/office/officeart/2005/8/layout/hChevron3"/>
    <dgm:cxn modelId="{5AB805AA-FF5E-437A-9EFA-71F48A96B7D9}" type="presParOf" srcId="{A9EBD12B-D9DD-489A-89C7-4AB871F1DDD9}" destId="{8BB333F7-9652-49E4-9717-150A9AFB8172}" srcOrd="6" destOrd="0" presId="urn:microsoft.com/office/officeart/2005/8/layout/hChevron3"/>
    <dgm:cxn modelId="{1387F675-8415-4100-9594-68AE2CFA109E}" type="presParOf" srcId="{A9EBD12B-D9DD-489A-89C7-4AB871F1DDD9}" destId="{F685BCA8-1A35-4E4D-8192-AC3E8824EE9E}" srcOrd="7" destOrd="0" presId="urn:microsoft.com/office/officeart/2005/8/layout/hChevron3"/>
    <dgm:cxn modelId="{5C69F57F-F9C1-4D3F-9DD5-E941C8E557A9}" type="presParOf" srcId="{A9EBD12B-D9DD-489A-89C7-4AB871F1DDD9}" destId="{843E432B-2F6D-4C65-9482-C7DA0DACC83D}"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35E241-9D65-49EA-9CEF-AB2878788F6E}" type="doc">
      <dgm:prSet loTypeId="urn:microsoft.com/office/officeart/2005/8/layout/hChevron3" loCatId="process" qsTypeId="urn:microsoft.com/office/officeart/2005/8/quickstyle/simple1#7" qsCatId="simple" csTypeId="urn:microsoft.com/office/officeart/2005/8/colors/colorful1#5" csCatId="colorful" phldr="1"/>
      <dgm:spPr/>
      <dgm:t>
        <a:bodyPr/>
        <a:lstStyle/>
        <a:p>
          <a:endParaRPr lang="zh-TW" altLang="en-US"/>
        </a:p>
      </dgm:t>
    </dgm:pt>
    <dgm:pt modelId="{DB3F6A61-2C5D-4CF8-97E7-5D5462BB983E}">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通報</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sz="2000">
            <a:solidFill>
              <a:srgbClr val="FFFFFF"/>
            </a:solidFill>
          </a:endParaRPr>
        </a:p>
      </dgm:t>
    </dgm:pt>
    <dgm:pt modelId="{D03EB220-83E7-4858-87A7-5E949DB5528D}" type="sibTrans" cxnId="{068BD727-AAE6-4C5D-9750-BB14309E7C7C}">
      <dgm:prSet/>
      <dgm:spPr/>
      <dgm:t>
        <a:bodyPr/>
        <a:lstStyle/>
        <a:p>
          <a:endParaRPr lang="zh-TW" altLang="en-US" sz="2000">
            <a:solidFill>
              <a:srgbClr val="FFFFFF"/>
            </a:solidFill>
          </a:endParaRPr>
        </a:p>
      </dgm:t>
    </dgm:pt>
    <dgm:pt modelId="{F20AAEFD-1819-4EBC-9D4B-7A162B510C2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填報說明</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86693519-559B-4662-8513-8B522AF43050}" type="parTrans" cxnId="{8A878A0E-896E-4906-8178-3B558DF22B3B}">
      <dgm:prSet/>
      <dgm:spPr/>
      <dgm:t>
        <a:bodyPr/>
        <a:lstStyle/>
        <a:p>
          <a:endParaRPr lang="zh-TW" altLang="en-US" sz="2000">
            <a:solidFill>
              <a:srgbClr val="FFFFFF"/>
            </a:solidFill>
          </a:endParaRPr>
        </a:p>
      </dgm:t>
    </dgm:pt>
    <dgm:pt modelId="{4AB4E58B-FE01-4F21-A8AC-67B687E5696C}" type="sibTrans" cxnId="{8A878A0E-896E-4906-8178-3B558DF22B3B}">
      <dgm:prSet/>
      <dgm:spPr/>
      <dgm:t>
        <a:bodyPr/>
        <a:lstStyle/>
        <a:p>
          <a:endParaRPr lang="zh-TW" altLang="en-US" sz="2000">
            <a:solidFill>
              <a:srgbClr val="FFFFFF"/>
            </a:solidFill>
          </a:endParaRPr>
        </a:p>
      </dgm:t>
    </dgm:pt>
    <dgm:pt modelId="{87D05691-9D94-483E-85A6-DF428CFF180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注意事項</a:t>
          </a:r>
        </a:p>
      </dgm:t>
    </dgm:pt>
    <dgm:pt modelId="{0155A369-AC0B-4B47-BC30-AB4173252D4B}" type="parTrans" cxnId="{30068A3B-956A-42B8-A659-05A7B6D9B05B}">
      <dgm:prSet/>
      <dgm:spPr/>
      <dgm:t>
        <a:bodyPr/>
        <a:lstStyle/>
        <a:p>
          <a:endParaRPr lang="zh-TW" altLang="en-US" sz="2000">
            <a:solidFill>
              <a:srgbClr val="FFFFFF"/>
            </a:solidFill>
          </a:endParaRPr>
        </a:p>
      </dgm:t>
    </dgm:pt>
    <dgm:pt modelId="{DC713088-8750-44C7-AAFC-4034E16536B5}" type="sibTrans" cxnId="{30068A3B-956A-42B8-A659-05A7B6D9B05B}">
      <dgm:prSet/>
      <dgm:spPr/>
      <dgm:t>
        <a:bodyPr/>
        <a:lstStyle/>
        <a:p>
          <a:endParaRPr lang="zh-TW" altLang="en-US" sz="2000">
            <a:solidFill>
              <a:srgbClr val="FFFFFF"/>
            </a:solidFill>
          </a:endParaRPr>
        </a:p>
      </dgm:t>
    </dgm:pt>
    <dgm:pt modelId="{E542C1BF-82CC-419A-A8F5-10B9D9C6262A}">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相關資源</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sz="2000">
            <a:solidFill>
              <a:srgbClr val="FFFFFF"/>
            </a:solidFill>
          </a:endParaRPr>
        </a:p>
      </dgm:t>
    </dgm:pt>
    <dgm:pt modelId="{7C105744-654F-4794-8310-8415A25EF707}" type="sibTrans" cxnId="{120CE7B1-032A-4E4F-BF0E-81CE5A4716E6}">
      <dgm:prSet/>
      <dgm:spPr/>
      <dgm:t>
        <a:bodyPr/>
        <a:lstStyle/>
        <a:p>
          <a:endParaRPr lang="zh-TW" altLang="en-US" sz="2000">
            <a:solidFill>
              <a:srgbClr val="FFFFFF"/>
            </a:solidFill>
          </a:endParaRPr>
        </a:p>
      </dgm:t>
    </dgm:pt>
    <dgm:pt modelId="{63FD6A9C-45A6-4432-9898-F7D67214F51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帳號設定</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sz="2000">
            <a:solidFill>
              <a:srgbClr val="FFFFFF"/>
            </a:solidFill>
          </a:endParaRPr>
        </a:p>
      </dgm:t>
    </dgm:pt>
    <dgm:pt modelId="{2BE5E392-E7F8-4517-98A3-BC67917189DE}" type="sibTrans" cxnId="{E39AB8BC-72A1-4286-B073-63FAB236205A}">
      <dgm:prSet/>
      <dgm:spPr/>
      <dgm:t>
        <a:bodyPr/>
        <a:lstStyle/>
        <a:p>
          <a:endParaRPr lang="zh-TW" altLang="en-US" sz="2000">
            <a:solidFill>
              <a:srgbClr val="FFFFFF"/>
            </a:solidFill>
          </a:endParaRPr>
        </a:p>
      </dgm:t>
    </dgm:pt>
    <dgm:pt modelId="{A9EBD12B-D9DD-489A-89C7-4AB871F1DDD9}" type="pres">
      <dgm:prSet presAssocID="{5A35E241-9D65-49EA-9CEF-AB2878788F6E}" presName="Name0" presStyleCnt="0">
        <dgm:presLayoutVars>
          <dgm:dir/>
          <dgm:resizeHandles val="exact"/>
        </dgm:presLayoutVars>
      </dgm:prSet>
      <dgm:spPr/>
    </dgm:pt>
    <dgm:pt modelId="{A49BE6CA-A460-40BB-AC1D-A21841B4A4C2}" type="pres">
      <dgm:prSet presAssocID="{DB3F6A61-2C5D-4CF8-97E7-5D5462BB983E}" presName="parTxOnly" presStyleLbl="node1" presStyleIdx="0" presStyleCnt="5">
        <dgm:presLayoutVars>
          <dgm:bulletEnabled val="1"/>
        </dgm:presLayoutVars>
      </dgm:prSet>
      <dgm:spPr>
        <a:prstGeom prst="rect">
          <a:avLst/>
        </a:prstGeom>
      </dgm:spPr>
    </dgm:pt>
    <dgm:pt modelId="{A2C69971-BC60-4D63-9E5C-D3B0EBF4F584}" type="pres">
      <dgm:prSet presAssocID="{D03EB220-83E7-4858-87A7-5E949DB5528D}" presName="parSpace" presStyleCnt="0"/>
      <dgm:spPr/>
    </dgm:pt>
    <dgm:pt modelId="{9A37CF71-E36A-4405-84D0-449179BAD013}" type="pres">
      <dgm:prSet presAssocID="{63FD6A9C-45A6-4432-9898-F7D67214F513}" presName="parTxOnly" presStyleLbl="node1" presStyleIdx="1" presStyleCnt="5">
        <dgm:presLayoutVars>
          <dgm:bulletEnabled val="1"/>
        </dgm:presLayoutVars>
      </dgm:prSet>
      <dgm:spPr>
        <a:prstGeom prst="rect">
          <a:avLst/>
        </a:prstGeom>
      </dgm:spPr>
    </dgm:pt>
    <dgm:pt modelId="{494F0F40-28C9-4715-86D1-A91695B2A2CA}" type="pres">
      <dgm:prSet presAssocID="{2BE5E392-E7F8-4517-98A3-BC67917189DE}" presName="parSpace" presStyleCnt="0"/>
      <dgm:spPr/>
    </dgm:pt>
    <dgm:pt modelId="{B2ED5ACF-CCF1-45E5-9332-DC20E34774EE}" type="pres">
      <dgm:prSet presAssocID="{F20AAEFD-1819-4EBC-9D4B-7A162B510C23}" presName="parTxOnly" presStyleLbl="node1" presStyleIdx="2" presStyleCnt="5">
        <dgm:presLayoutVars>
          <dgm:bulletEnabled val="1"/>
        </dgm:presLayoutVars>
      </dgm:prSet>
      <dgm:spPr>
        <a:prstGeom prst="rect">
          <a:avLst/>
        </a:prstGeom>
      </dgm:spPr>
    </dgm:pt>
    <dgm:pt modelId="{A7DBA83D-C6D4-4B34-8B1D-8619E10462E7}" type="pres">
      <dgm:prSet presAssocID="{4AB4E58B-FE01-4F21-A8AC-67B687E5696C}" presName="parSpace" presStyleCnt="0"/>
      <dgm:spPr/>
    </dgm:pt>
    <dgm:pt modelId="{8BB333F7-9652-49E4-9717-150A9AFB8172}" type="pres">
      <dgm:prSet presAssocID="{87D05691-9D94-483E-85A6-DF428CFF1803}" presName="parTxOnly" presStyleLbl="node1" presStyleIdx="3" presStyleCnt="5">
        <dgm:presLayoutVars>
          <dgm:bulletEnabled val="1"/>
        </dgm:presLayoutVars>
      </dgm:prSet>
      <dgm:spPr>
        <a:prstGeom prst="rect">
          <a:avLst/>
        </a:prstGeom>
      </dgm:spPr>
    </dgm:pt>
    <dgm:pt modelId="{F685BCA8-1A35-4E4D-8192-AC3E8824EE9E}" type="pres">
      <dgm:prSet presAssocID="{DC713088-8750-44C7-AAFC-4034E16536B5}" presName="parSpace" presStyleCnt="0"/>
      <dgm:spPr/>
    </dgm:pt>
    <dgm:pt modelId="{843E432B-2F6D-4C65-9482-C7DA0DACC83D}" type="pres">
      <dgm:prSet presAssocID="{E542C1BF-82CC-419A-A8F5-10B9D9C6262A}" presName="parTxOnly" presStyleLbl="node1" presStyleIdx="4" presStyleCnt="5">
        <dgm:presLayoutVars>
          <dgm:bulletEnabled val="1"/>
        </dgm:presLayoutVars>
      </dgm:prSet>
      <dgm:spPr>
        <a:prstGeom prst="rect">
          <a:avLst/>
        </a:prstGeom>
      </dgm:spPr>
    </dgm:pt>
  </dgm:ptLst>
  <dgm:cxnLst>
    <dgm:cxn modelId="{03AFDD00-763D-41EA-89FF-C79B12432085}" type="presOf" srcId="{87D05691-9D94-483E-85A6-DF428CFF1803}" destId="{8BB333F7-9652-49E4-9717-150A9AFB8172}" srcOrd="0" destOrd="0" presId="urn:microsoft.com/office/officeart/2005/8/layout/hChevron3"/>
    <dgm:cxn modelId="{8A878A0E-896E-4906-8178-3B558DF22B3B}" srcId="{5A35E241-9D65-49EA-9CEF-AB2878788F6E}" destId="{F20AAEFD-1819-4EBC-9D4B-7A162B510C23}" srcOrd="2" destOrd="0" parTransId="{86693519-559B-4662-8513-8B522AF43050}" sibTransId="{4AB4E58B-FE01-4F21-A8AC-67B687E5696C}"/>
    <dgm:cxn modelId="{66945F15-796D-4230-920A-E35E868E5014}" type="presOf" srcId="{5A35E241-9D65-49EA-9CEF-AB2878788F6E}" destId="{A9EBD12B-D9DD-489A-89C7-4AB871F1DDD9}" srcOrd="0" destOrd="0" presId="urn:microsoft.com/office/officeart/2005/8/layout/hChevron3"/>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6EA4313E-4954-43A5-A13B-445F8D929008}" type="presOf" srcId="{E542C1BF-82CC-419A-A8F5-10B9D9C6262A}" destId="{843E432B-2F6D-4C65-9482-C7DA0DACC83D}" srcOrd="0" destOrd="0" presId="urn:microsoft.com/office/officeart/2005/8/layout/hChevron3"/>
    <dgm:cxn modelId="{9B8C053F-0628-46A0-A175-F88E62CA5575}" type="presOf" srcId="{DB3F6A61-2C5D-4CF8-97E7-5D5462BB983E}" destId="{A49BE6CA-A460-40BB-AC1D-A21841B4A4C2}" srcOrd="0" destOrd="0" presId="urn:microsoft.com/office/officeart/2005/8/layout/hChevron3"/>
    <dgm:cxn modelId="{86800461-0045-4A83-B00D-8138518DB11C}" type="presOf" srcId="{63FD6A9C-45A6-4432-9898-F7D67214F513}" destId="{9A37CF71-E36A-4405-84D0-449179BAD013}" srcOrd="0" destOrd="0" presId="urn:microsoft.com/office/officeart/2005/8/layout/hChevron3"/>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674AA9CC-E578-41FD-8FEC-A3E0FE43BC9D}" type="presOf" srcId="{F20AAEFD-1819-4EBC-9D4B-7A162B510C23}" destId="{B2ED5ACF-CCF1-45E5-9332-DC20E34774EE}" srcOrd="0" destOrd="0" presId="urn:microsoft.com/office/officeart/2005/8/layout/hChevron3"/>
    <dgm:cxn modelId="{062E94D9-0BCC-4CEA-A240-C469FB56FB80}" type="presParOf" srcId="{A9EBD12B-D9DD-489A-89C7-4AB871F1DDD9}" destId="{A49BE6CA-A460-40BB-AC1D-A21841B4A4C2}" srcOrd="0" destOrd="0" presId="urn:microsoft.com/office/officeart/2005/8/layout/hChevron3"/>
    <dgm:cxn modelId="{8D37CCAE-0D22-43D7-9788-D26E856B0434}" type="presParOf" srcId="{A9EBD12B-D9DD-489A-89C7-4AB871F1DDD9}" destId="{A2C69971-BC60-4D63-9E5C-D3B0EBF4F584}" srcOrd="1" destOrd="0" presId="urn:microsoft.com/office/officeart/2005/8/layout/hChevron3"/>
    <dgm:cxn modelId="{4A78FCC1-311E-4C3E-9DDB-6142C519367C}" type="presParOf" srcId="{A9EBD12B-D9DD-489A-89C7-4AB871F1DDD9}" destId="{9A37CF71-E36A-4405-84D0-449179BAD013}" srcOrd="2" destOrd="0" presId="urn:microsoft.com/office/officeart/2005/8/layout/hChevron3"/>
    <dgm:cxn modelId="{87D74583-BF21-467B-A5E8-9DA3A84AAED3}" type="presParOf" srcId="{A9EBD12B-D9DD-489A-89C7-4AB871F1DDD9}" destId="{494F0F40-28C9-4715-86D1-A91695B2A2CA}" srcOrd="3" destOrd="0" presId="urn:microsoft.com/office/officeart/2005/8/layout/hChevron3"/>
    <dgm:cxn modelId="{4641515A-0515-4E08-B5CA-A8BCF38794F2}" type="presParOf" srcId="{A9EBD12B-D9DD-489A-89C7-4AB871F1DDD9}" destId="{B2ED5ACF-CCF1-45E5-9332-DC20E34774EE}" srcOrd="4" destOrd="0" presId="urn:microsoft.com/office/officeart/2005/8/layout/hChevron3"/>
    <dgm:cxn modelId="{817010B1-F596-4D35-99B4-69904551E948}" type="presParOf" srcId="{A9EBD12B-D9DD-489A-89C7-4AB871F1DDD9}" destId="{A7DBA83D-C6D4-4B34-8B1D-8619E10462E7}" srcOrd="5" destOrd="0" presId="urn:microsoft.com/office/officeart/2005/8/layout/hChevron3"/>
    <dgm:cxn modelId="{5AB805AA-FF5E-437A-9EFA-71F48A96B7D9}" type="presParOf" srcId="{A9EBD12B-D9DD-489A-89C7-4AB871F1DDD9}" destId="{8BB333F7-9652-49E4-9717-150A9AFB8172}" srcOrd="6" destOrd="0" presId="urn:microsoft.com/office/officeart/2005/8/layout/hChevron3"/>
    <dgm:cxn modelId="{1387F675-8415-4100-9594-68AE2CFA109E}" type="presParOf" srcId="{A9EBD12B-D9DD-489A-89C7-4AB871F1DDD9}" destId="{F685BCA8-1A35-4E4D-8192-AC3E8824EE9E}" srcOrd="7" destOrd="0" presId="urn:microsoft.com/office/officeart/2005/8/layout/hChevron3"/>
    <dgm:cxn modelId="{5C69F57F-F9C1-4D3F-9DD5-E941C8E557A9}" type="presParOf" srcId="{A9EBD12B-D9DD-489A-89C7-4AB871F1DDD9}" destId="{843E432B-2F6D-4C65-9482-C7DA0DACC83D}"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435B66-E65A-427E-BE24-3F7A6F5B0CE4}" type="doc">
      <dgm:prSet loTypeId="urn:microsoft.com/office/officeart/2005/8/layout/default" loCatId="list" qsTypeId="urn:microsoft.com/office/officeart/2005/8/quickstyle/simple1#8" qsCatId="simple" csTypeId="urn:microsoft.com/office/officeart/2005/8/colors/colorful5#1" csCatId="colorful" phldr="1"/>
      <dgm:spPr/>
      <dgm:t>
        <a:bodyPr/>
        <a:lstStyle/>
        <a:p>
          <a:endParaRPr lang="zh-TW" altLang="en-US"/>
        </a:p>
      </dgm:t>
    </dgm:pt>
    <dgm:pt modelId="{69753176-0F1B-4E54-ABAC-DFF5F4D3154D}">
      <dgm:prSet/>
      <dgm:spPr/>
      <dgm:t>
        <a:bodyPr/>
        <a:lstStyle/>
        <a:p>
          <a:r>
            <a:rPr lang="zh-TW" altLang="en-US" b="1" dirty="0">
              <a:solidFill>
                <a:srgbClr val="FFFFFF"/>
              </a:solidFill>
              <a:latin typeface="微軟正黑體" panose="020B0604030504040204" pitchFamily="34" charset="-120"/>
              <a:ea typeface="微軟正黑體" panose="020B0604030504040204" pitchFamily="34" charset="-120"/>
            </a:rPr>
            <a:t>通報</a:t>
          </a:r>
          <a:r>
            <a:rPr lang="en-US" altLang="zh-TW" b="1" dirty="0">
              <a:solidFill>
                <a:srgbClr val="FFFFFF"/>
              </a:solidFill>
              <a:latin typeface="微軟正黑體" panose="020B0604030504040204" pitchFamily="34" charset="-120"/>
              <a:ea typeface="微軟正黑體" panose="020B0604030504040204" pitchFamily="34" charset="-120"/>
            </a:rPr>
            <a:t>=</a:t>
          </a:r>
          <a:r>
            <a:rPr lang="zh-TW" altLang="en-US" b="1" dirty="0">
              <a:solidFill>
                <a:srgbClr val="FFFFFF"/>
              </a:solidFill>
              <a:latin typeface="微軟正黑體" panose="020B0604030504040204" pitchFamily="34" charset="-120"/>
              <a:ea typeface="微軟正黑體" panose="020B0604030504040204" pitchFamily="34" charset="-120"/>
            </a:rPr>
            <a:t>受理</a:t>
          </a:r>
          <a:r>
            <a:rPr lang="en-US" altLang="zh-TW" b="1" dirty="0">
              <a:solidFill>
                <a:srgbClr val="FFFFFF"/>
              </a:solidFill>
              <a:latin typeface="微軟正黑體" panose="020B0604030504040204" pitchFamily="34" charset="-120"/>
              <a:ea typeface="微軟正黑體" panose="020B0604030504040204" pitchFamily="34" charset="-120"/>
            </a:rPr>
            <a:t>?</a:t>
          </a:r>
          <a:endParaRPr lang="zh-TW" b="1" dirty="0">
            <a:solidFill>
              <a:srgbClr val="FFFFFF"/>
            </a:solidFill>
            <a:latin typeface="微軟正黑體" panose="020B0604030504040204" pitchFamily="34" charset="-120"/>
            <a:ea typeface="微軟正黑體" panose="020B0604030504040204" pitchFamily="34" charset="-120"/>
          </a:endParaRPr>
        </a:p>
      </dgm:t>
    </dgm:pt>
    <dgm:pt modelId="{5545034D-01F1-4890-A953-F429D638694A}" type="parTrans" cxnId="{97092104-A35F-4B3A-9F02-39AB300D1149}">
      <dgm:prSet/>
      <dgm:spPr/>
      <dgm:t>
        <a:bodyPr/>
        <a:lstStyle/>
        <a:p>
          <a:endParaRPr lang="zh-TW" altLang="en-US"/>
        </a:p>
      </dgm:t>
    </dgm:pt>
    <dgm:pt modelId="{07EB6A31-91CB-4D14-BEBD-BE486A3B7EE5}" type="sibTrans" cxnId="{97092104-A35F-4B3A-9F02-39AB300D1149}">
      <dgm:prSet/>
      <dgm:spPr/>
      <dgm:t>
        <a:bodyPr/>
        <a:lstStyle/>
        <a:p>
          <a:endParaRPr lang="zh-TW" altLang="en-US"/>
        </a:p>
      </dgm:t>
    </dgm:pt>
    <dgm:pt modelId="{EA049180-B080-4914-94E8-731757EDBFE9}">
      <dgm:prSet/>
      <dgm:spPr/>
      <dgm:t>
        <a:bodyPr/>
        <a:lstStyle/>
        <a:p>
          <a:r>
            <a:rPr lang="zh-TW" altLang="en-US" b="1" dirty="0">
              <a:solidFill>
                <a:srgbClr val="FFFFFF"/>
              </a:solidFill>
              <a:latin typeface="微軟正黑體" panose="020B0604030504040204" pitchFamily="34" charset="-120"/>
              <a:ea typeface="微軟正黑體" panose="020B0604030504040204" pitchFamily="34" charset="-120"/>
            </a:rPr>
            <a:t>受理後可以不調查？</a:t>
          </a:r>
          <a:endParaRPr lang="zh-TW" b="1" dirty="0">
            <a:solidFill>
              <a:srgbClr val="FFFFFF"/>
            </a:solidFill>
            <a:latin typeface="微軟正黑體" panose="020B0604030504040204" pitchFamily="34" charset="-120"/>
            <a:ea typeface="微軟正黑體" panose="020B0604030504040204" pitchFamily="34" charset="-120"/>
          </a:endParaRPr>
        </a:p>
      </dgm:t>
    </dgm:pt>
    <dgm:pt modelId="{4700E8D1-880D-4058-87FE-251BD919BAF8}" type="parTrans" cxnId="{2A4FC6C7-4C46-4433-913E-8DCBA01E04FE}">
      <dgm:prSet/>
      <dgm:spPr/>
      <dgm:t>
        <a:bodyPr/>
        <a:lstStyle/>
        <a:p>
          <a:endParaRPr lang="zh-TW" altLang="en-US"/>
        </a:p>
      </dgm:t>
    </dgm:pt>
    <dgm:pt modelId="{9AD5394D-25D6-49C6-B904-E08397073942}" type="sibTrans" cxnId="{2A4FC6C7-4C46-4433-913E-8DCBA01E04FE}">
      <dgm:prSet/>
      <dgm:spPr/>
      <dgm:t>
        <a:bodyPr/>
        <a:lstStyle/>
        <a:p>
          <a:endParaRPr lang="zh-TW" altLang="en-US"/>
        </a:p>
      </dgm:t>
    </dgm:pt>
    <dgm:pt modelId="{A73C06DC-DC1B-4358-8B9C-06DC1326240C}">
      <dgm:prSet/>
      <dgm:spPr/>
      <dgm:t>
        <a:bodyPr/>
        <a:lstStyle/>
        <a:p>
          <a:r>
            <a:rPr lang="zh-TW" b="1" dirty="0">
              <a:solidFill>
                <a:srgbClr val="FFFFFF"/>
              </a:solidFill>
              <a:latin typeface="微軟正黑體" panose="020B0604030504040204" pitchFamily="34" charset="-120"/>
              <a:ea typeface="微軟正黑體" panose="020B0604030504040204" pitchFamily="34" charset="-120"/>
            </a:rPr>
            <a:t>如何進入調查程序？</a:t>
          </a:r>
        </a:p>
      </dgm:t>
    </dgm:pt>
    <dgm:pt modelId="{B14FEC6C-A729-4785-B733-D53A32C8F2F6}" type="sibTrans" cxnId="{7D28ACA5-A780-48ED-A215-317065F5030D}">
      <dgm:prSet/>
      <dgm:spPr/>
      <dgm:t>
        <a:bodyPr/>
        <a:lstStyle/>
        <a:p>
          <a:endParaRPr lang="zh-TW" altLang="en-US"/>
        </a:p>
      </dgm:t>
    </dgm:pt>
    <dgm:pt modelId="{941BC34E-5DBC-4C8A-89B6-8394BFF596D0}" type="parTrans" cxnId="{7D28ACA5-A780-48ED-A215-317065F5030D}">
      <dgm:prSet/>
      <dgm:spPr/>
      <dgm:t>
        <a:bodyPr/>
        <a:lstStyle/>
        <a:p>
          <a:endParaRPr lang="zh-TW" altLang="en-US"/>
        </a:p>
      </dgm:t>
    </dgm:pt>
    <dgm:pt modelId="{E23E0FF8-CFBC-4B64-B6AE-3411F7AC2255}">
      <dgm:prSet/>
      <dgm:spPr/>
      <dgm:t>
        <a:bodyPr/>
        <a:lstStyle/>
        <a:p>
          <a:r>
            <a:rPr lang="zh-TW" altLang="en-US" b="1" dirty="0">
              <a:solidFill>
                <a:srgbClr val="FFFFFF"/>
              </a:solidFill>
              <a:latin typeface="微軟正黑體" panose="020B0604030504040204" pitchFamily="34" charset="-120"/>
              <a:ea typeface="微軟正黑體" panose="020B0604030504040204" pitchFamily="34" charset="-120"/>
            </a:rPr>
            <a:t>受理</a:t>
          </a:r>
          <a:r>
            <a:rPr lang="en-US" altLang="zh-TW" b="1" dirty="0">
              <a:solidFill>
                <a:srgbClr val="FFFFFF"/>
              </a:solidFill>
              <a:latin typeface="微軟正黑體" panose="020B0604030504040204" pitchFamily="34" charset="-120"/>
              <a:ea typeface="微軟正黑體" panose="020B0604030504040204" pitchFamily="34" charset="-120"/>
            </a:rPr>
            <a:t>=</a:t>
          </a:r>
          <a:r>
            <a:rPr lang="zh-TW" altLang="en-US" b="1" dirty="0">
              <a:solidFill>
                <a:srgbClr val="FFFFFF"/>
              </a:solidFill>
              <a:latin typeface="微軟正黑體" panose="020B0604030504040204" pitchFamily="34" charset="-120"/>
              <a:ea typeface="微軟正黑體" panose="020B0604030504040204" pitchFamily="34" charset="-120"/>
            </a:rPr>
            <a:t>調查</a:t>
          </a:r>
          <a:r>
            <a:rPr lang="en-US" altLang="zh-TW" b="1" dirty="0">
              <a:solidFill>
                <a:srgbClr val="FFFFFF"/>
              </a:solidFill>
              <a:latin typeface="微軟正黑體" panose="020B0604030504040204" pitchFamily="34" charset="-120"/>
              <a:ea typeface="微軟正黑體" panose="020B0604030504040204" pitchFamily="34" charset="-120"/>
            </a:rPr>
            <a:t>?</a:t>
          </a:r>
          <a:endParaRPr lang="zh-TW" b="1" dirty="0">
            <a:solidFill>
              <a:srgbClr val="FFFFFF"/>
            </a:solidFill>
            <a:latin typeface="微軟正黑體" panose="020B0604030504040204" pitchFamily="34" charset="-120"/>
            <a:ea typeface="微軟正黑體" panose="020B0604030504040204" pitchFamily="34" charset="-120"/>
          </a:endParaRPr>
        </a:p>
      </dgm:t>
    </dgm:pt>
    <dgm:pt modelId="{AB556D80-2B66-4F65-9CAB-FCF63407154B}" type="parTrans" cxnId="{ECD8931D-72CD-4929-B924-8CE8365078C8}">
      <dgm:prSet/>
      <dgm:spPr/>
      <dgm:t>
        <a:bodyPr/>
        <a:lstStyle/>
        <a:p>
          <a:endParaRPr lang="zh-TW" altLang="en-US"/>
        </a:p>
      </dgm:t>
    </dgm:pt>
    <dgm:pt modelId="{3AFA13CB-6ED8-4900-83DF-E32640FD2FDB}" type="sibTrans" cxnId="{ECD8931D-72CD-4929-B924-8CE8365078C8}">
      <dgm:prSet/>
      <dgm:spPr/>
      <dgm:t>
        <a:bodyPr/>
        <a:lstStyle/>
        <a:p>
          <a:endParaRPr lang="zh-TW" altLang="en-US"/>
        </a:p>
      </dgm:t>
    </dgm:pt>
    <dgm:pt modelId="{CFF38FB9-1A5E-4919-9033-B5AA610575BC}">
      <dgm:prSet/>
      <dgm:spPr/>
      <dgm:t>
        <a:bodyPr/>
        <a:lstStyle/>
        <a:p>
          <a:r>
            <a:rPr lang="zh-TW" b="1" dirty="0">
              <a:solidFill>
                <a:srgbClr val="FFFFFF"/>
              </a:solidFill>
              <a:latin typeface="微軟正黑體" panose="020B0604030504040204" pitchFamily="34" charset="-120"/>
              <a:ea typeface="微軟正黑體" panose="020B0604030504040204" pitchFamily="34" charset="-120"/>
            </a:rPr>
            <a:t>通報</a:t>
          </a:r>
          <a:r>
            <a:rPr lang="en-US" b="1" dirty="0">
              <a:solidFill>
                <a:srgbClr val="FFFFFF"/>
              </a:solidFill>
              <a:latin typeface="微軟正黑體" panose="020B0604030504040204" pitchFamily="34" charset="-120"/>
              <a:ea typeface="微軟正黑體" panose="020B0604030504040204" pitchFamily="34" charset="-120"/>
            </a:rPr>
            <a:t>=</a:t>
          </a:r>
          <a:r>
            <a:rPr lang="zh-TW" b="1" dirty="0">
              <a:solidFill>
                <a:srgbClr val="FFFFFF"/>
              </a:solidFill>
              <a:latin typeface="微軟正黑體" panose="020B0604030504040204" pitchFamily="34" charset="-120"/>
              <a:ea typeface="微軟正黑體" panose="020B0604030504040204" pitchFamily="34" charset="-120"/>
            </a:rPr>
            <a:t>調</a:t>
          </a:r>
          <a:r>
            <a:rPr lang="zh-TW" altLang="en-US" b="1" dirty="0">
              <a:solidFill>
                <a:srgbClr val="FFFFFF"/>
              </a:solidFill>
              <a:latin typeface="微軟正黑體" panose="020B0604030504040204" pitchFamily="34" charset="-120"/>
              <a:ea typeface="微軟正黑體" panose="020B0604030504040204" pitchFamily="34" charset="-120"/>
            </a:rPr>
            <a:t>查</a:t>
          </a:r>
          <a:r>
            <a:rPr lang="en-US" altLang="zh-TW" b="1" dirty="0">
              <a:solidFill>
                <a:srgbClr val="FFFFFF"/>
              </a:solidFill>
              <a:latin typeface="微軟正黑體" panose="020B0604030504040204" pitchFamily="34" charset="-120"/>
              <a:ea typeface="微軟正黑體" panose="020B0604030504040204" pitchFamily="34" charset="-120"/>
            </a:rPr>
            <a:t>?</a:t>
          </a:r>
          <a:endParaRPr lang="zh-TW" b="1" dirty="0">
            <a:solidFill>
              <a:srgbClr val="FFFFFF"/>
            </a:solidFill>
            <a:latin typeface="微軟正黑體" panose="020B0604030504040204" pitchFamily="34" charset="-120"/>
            <a:ea typeface="微軟正黑體" panose="020B0604030504040204" pitchFamily="34" charset="-120"/>
          </a:endParaRPr>
        </a:p>
      </dgm:t>
    </dgm:pt>
    <dgm:pt modelId="{E4364A37-3509-4F3E-9E89-80828A02E17D}" type="parTrans" cxnId="{84088784-603D-459B-A6E5-FF844296C20E}">
      <dgm:prSet/>
      <dgm:spPr/>
      <dgm:t>
        <a:bodyPr/>
        <a:lstStyle/>
        <a:p>
          <a:endParaRPr lang="zh-TW" altLang="en-US"/>
        </a:p>
      </dgm:t>
    </dgm:pt>
    <dgm:pt modelId="{271F002F-1169-47E3-8A43-960A75F18650}" type="sibTrans" cxnId="{84088784-603D-459B-A6E5-FF844296C20E}">
      <dgm:prSet/>
      <dgm:spPr/>
      <dgm:t>
        <a:bodyPr/>
        <a:lstStyle/>
        <a:p>
          <a:endParaRPr lang="zh-TW" altLang="en-US"/>
        </a:p>
      </dgm:t>
    </dgm:pt>
    <dgm:pt modelId="{D92B6BEF-EACA-4D5B-9A0F-54DA3BD0E802}" type="pres">
      <dgm:prSet presAssocID="{AC435B66-E65A-427E-BE24-3F7A6F5B0CE4}" presName="diagram" presStyleCnt="0">
        <dgm:presLayoutVars>
          <dgm:dir/>
          <dgm:resizeHandles val="exact"/>
        </dgm:presLayoutVars>
      </dgm:prSet>
      <dgm:spPr/>
    </dgm:pt>
    <dgm:pt modelId="{CE41329E-1E7C-4E23-9C2D-B3AC444E76B4}" type="pres">
      <dgm:prSet presAssocID="{69753176-0F1B-4E54-ABAC-DFF5F4D3154D}" presName="node" presStyleLbl="node1" presStyleIdx="0" presStyleCnt="5">
        <dgm:presLayoutVars>
          <dgm:bulletEnabled val="1"/>
        </dgm:presLayoutVars>
      </dgm:prSet>
      <dgm:spPr/>
    </dgm:pt>
    <dgm:pt modelId="{531DF88B-8E75-46C8-86D1-FCD606CEB6A7}" type="pres">
      <dgm:prSet presAssocID="{07EB6A31-91CB-4D14-BEBD-BE486A3B7EE5}" presName="sibTrans" presStyleCnt="0"/>
      <dgm:spPr/>
    </dgm:pt>
    <dgm:pt modelId="{F4AD3C83-2908-440C-99F3-B7A0E4E0934C}" type="pres">
      <dgm:prSet presAssocID="{CFF38FB9-1A5E-4919-9033-B5AA610575BC}" presName="node" presStyleLbl="node1" presStyleIdx="1" presStyleCnt="5">
        <dgm:presLayoutVars>
          <dgm:bulletEnabled val="1"/>
        </dgm:presLayoutVars>
      </dgm:prSet>
      <dgm:spPr/>
    </dgm:pt>
    <dgm:pt modelId="{53691120-11C2-48FE-BCE3-5A59334BBA6D}" type="pres">
      <dgm:prSet presAssocID="{271F002F-1169-47E3-8A43-960A75F18650}" presName="sibTrans" presStyleCnt="0"/>
      <dgm:spPr/>
    </dgm:pt>
    <dgm:pt modelId="{B9FB4796-1E7F-4C47-9A1B-05D48C5AAC14}" type="pres">
      <dgm:prSet presAssocID="{E23E0FF8-CFBC-4B64-B6AE-3411F7AC2255}" presName="node" presStyleLbl="node1" presStyleIdx="2" presStyleCnt="5">
        <dgm:presLayoutVars>
          <dgm:bulletEnabled val="1"/>
        </dgm:presLayoutVars>
      </dgm:prSet>
      <dgm:spPr/>
    </dgm:pt>
    <dgm:pt modelId="{8EF1658B-10DF-4056-9622-37C09DA38333}" type="pres">
      <dgm:prSet presAssocID="{3AFA13CB-6ED8-4900-83DF-E32640FD2FDB}" presName="sibTrans" presStyleCnt="0"/>
      <dgm:spPr/>
    </dgm:pt>
    <dgm:pt modelId="{B75BD0D9-DB44-46C6-8BF8-A2046D408AAA}" type="pres">
      <dgm:prSet presAssocID="{A73C06DC-DC1B-4358-8B9C-06DC1326240C}" presName="node" presStyleLbl="node1" presStyleIdx="3" presStyleCnt="5">
        <dgm:presLayoutVars>
          <dgm:bulletEnabled val="1"/>
        </dgm:presLayoutVars>
      </dgm:prSet>
      <dgm:spPr/>
    </dgm:pt>
    <dgm:pt modelId="{69B85788-B502-4190-8F7F-DF9D67E44858}" type="pres">
      <dgm:prSet presAssocID="{B14FEC6C-A729-4785-B733-D53A32C8F2F6}" presName="sibTrans" presStyleCnt="0"/>
      <dgm:spPr/>
    </dgm:pt>
    <dgm:pt modelId="{75A5C8A6-B25A-47A7-9345-16294D34E465}" type="pres">
      <dgm:prSet presAssocID="{EA049180-B080-4914-94E8-731757EDBFE9}" presName="node" presStyleLbl="node1" presStyleIdx="4" presStyleCnt="5">
        <dgm:presLayoutVars>
          <dgm:bulletEnabled val="1"/>
        </dgm:presLayoutVars>
      </dgm:prSet>
      <dgm:spPr/>
    </dgm:pt>
  </dgm:ptLst>
  <dgm:cxnLst>
    <dgm:cxn modelId="{97092104-A35F-4B3A-9F02-39AB300D1149}" srcId="{AC435B66-E65A-427E-BE24-3F7A6F5B0CE4}" destId="{69753176-0F1B-4E54-ABAC-DFF5F4D3154D}" srcOrd="0" destOrd="0" parTransId="{5545034D-01F1-4890-A953-F429D638694A}" sibTransId="{07EB6A31-91CB-4D14-BEBD-BE486A3B7EE5}"/>
    <dgm:cxn modelId="{2CDF8009-89A2-46AA-90F4-453866D4569E}" type="presOf" srcId="{E23E0FF8-CFBC-4B64-B6AE-3411F7AC2255}" destId="{B9FB4796-1E7F-4C47-9A1B-05D48C5AAC14}" srcOrd="0" destOrd="0" presId="urn:microsoft.com/office/officeart/2005/8/layout/default"/>
    <dgm:cxn modelId="{ECD8931D-72CD-4929-B924-8CE8365078C8}" srcId="{AC435B66-E65A-427E-BE24-3F7A6F5B0CE4}" destId="{E23E0FF8-CFBC-4B64-B6AE-3411F7AC2255}" srcOrd="2" destOrd="0" parTransId="{AB556D80-2B66-4F65-9CAB-FCF63407154B}" sibTransId="{3AFA13CB-6ED8-4900-83DF-E32640FD2FDB}"/>
    <dgm:cxn modelId="{84088784-603D-459B-A6E5-FF844296C20E}" srcId="{AC435B66-E65A-427E-BE24-3F7A6F5B0CE4}" destId="{CFF38FB9-1A5E-4919-9033-B5AA610575BC}" srcOrd="1" destOrd="0" parTransId="{E4364A37-3509-4F3E-9E89-80828A02E17D}" sibTransId="{271F002F-1169-47E3-8A43-960A75F18650}"/>
    <dgm:cxn modelId="{1B20D18B-1FA2-4F9C-927B-30178AD138D8}" type="presOf" srcId="{69753176-0F1B-4E54-ABAC-DFF5F4D3154D}" destId="{CE41329E-1E7C-4E23-9C2D-B3AC444E76B4}" srcOrd="0" destOrd="0" presId="urn:microsoft.com/office/officeart/2005/8/layout/default"/>
    <dgm:cxn modelId="{7D28ACA5-A780-48ED-A215-317065F5030D}" srcId="{AC435B66-E65A-427E-BE24-3F7A6F5B0CE4}" destId="{A73C06DC-DC1B-4358-8B9C-06DC1326240C}" srcOrd="3" destOrd="0" parTransId="{941BC34E-5DBC-4C8A-89B6-8394BFF596D0}" sibTransId="{B14FEC6C-A729-4785-B733-D53A32C8F2F6}"/>
    <dgm:cxn modelId="{397752A7-3CEE-4AF3-B6E8-C2E138A9AB24}" type="presOf" srcId="{EA049180-B080-4914-94E8-731757EDBFE9}" destId="{75A5C8A6-B25A-47A7-9345-16294D34E465}" srcOrd="0" destOrd="0" presId="urn:microsoft.com/office/officeart/2005/8/layout/default"/>
    <dgm:cxn modelId="{2A4FC6C7-4C46-4433-913E-8DCBA01E04FE}" srcId="{AC435B66-E65A-427E-BE24-3F7A6F5B0CE4}" destId="{EA049180-B080-4914-94E8-731757EDBFE9}" srcOrd="4" destOrd="0" parTransId="{4700E8D1-880D-4058-87FE-251BD919BAF8}" sibTransId="{9AD5394D-25D6-49C6-B904-E08397073942}"/>
    <dgm:cxn modelId="{676205DD-DE08-4DE0-889D-8CA99AD22900}" type="presOf" srcId="{A73C06DC-DC1B-4358-8B9C-06DC1326240C}" destId="{B75BD0D9-DB44-46C6-8BF8-A2046D408AAA}" srcOrd="0" destOrd="0" presId="urn:microsoft.com/office/officeart/2005/8/layout/default"/>
    <dgm:cxn modelId="{614DAEE0-9A63-4042-8FBD-845972C495D1}" type="presOf" srcId="{AC435B66-E65A-427E-BE24-3F7A6F5B0CE4}" destId="{D92B6BEF-EACA-4D5B-9A0F-54DA3BD0E802}" srcOrd="0" destOrd="0" presId="urn:microsoft.com/office/officeart/2005/8/layout/default"/>
    <dgm:cxn modelId="{6B0CC9EA-F7D2-41C9-9C26-D382CC775751}" type="presOf" srcId="{CFF38FB9-1A5E-4919-9033-B5AA610575BC}" destId="{F4AD3C83-2908-440C-99F3-B7A0E4E0934C}" srcOrd="0" destOrd="0" presId="urn:microsoft.com/office/officeart/2005/8/layout/default"/>
    <dgm:cxn modelId="{1C759915-B025-40E6-B666-571B6AF1DEF1}" type="presParOf" srcId="{D92B6BEF-EACA-4D5B-9A0F-54DA3BD0E802}" destId="{CE41329E-1E7C-4E23-9C2D-B3AC444E76B4}" srcOrd="0" destOrd="0" presId="urn:microsoft.com/office/officeart/2005/8/layout/default"/>
    <dgm:cxn modelId="{E9388FCA-CA36-42BA-A85D-4F33145F4BED}" type="presParOf" srcId="{D92B6BEF-EACA-4D5B-9A0F-54DA3BD0E802}" destId="{531DF88B-8E75-46C8-86D1-FCD606CEB6A7}" srcOrd="1" destOrd="0" presId="urn:microsoft.com/office/officeart/2005/8/layout/default"/>
    <dgm:cxn modelId="{16B98BA1-BC3A-4F45-829A-51319E9F834A}" type="presParOf" srcId="{D92B6BEF-EACA-4D5B-9A0F-54DA3BD0E802}" destId="{F4AD3C83-2908-440C-99F3-B7A0E4E0934C}" srcOrd="2" destOrd="0" presId="urn:microsoft.com/office/officeart/2005/8/layout/default"/>
    <dgm:cxn modelId="{7FF9246A-DE13-4CA2-AD3F-D0AA300E0A9E}" type="presParOf" srcId="{D92B6BEF-EACA-4D5B-9A0F-54DA3BD0E802}" destId="{53691120-11C2-48FE-BCE3-5A59334BBA6D}" srcOrd="3" destOrd="0" presId="urn:microsoft.com/office/officeart/2005/8/layout/default"/>
    <dgm:cxn modelId="{D8086201-9473-4B38-92FA-13971B911BD9}" type="presParOf" srcId="{D92B6BEF-EACA-4D5B-9A0F-54DA3BD0E802}" destId="{B9FB4796-1E7F-4C47-9A1B-05D48C5AAC14}" srcOrd="4" destOrd="0" presId="urn:microsoft.com/office/officeart/2005/8/layout/default"/>
    <dgm:cxn modelId="{E6FF8594-E3A6-4F76-B9C5-C96F8A7860C6}" type="presParOf" srcId="{D92B6BEF-EACA-4D5B-9A0F-54DA3BD0E802}" destId="{8EF1658B-10DF-4056-9622-37C09DA38333}" srcOrd="5" destOrd="0" presId="urn:microsoft.com/office/officeart/2005/8/layout/default"/>
    <dgm:cxn modelId="{D2A1B4E3-BFAD-4889-BC6D-6EDD1FC62DE0}" type="presParOf" srcId="{D92B6BEF-EACA-4D5B-9A0F-54DA3BD0E802}" destId="{B75BD0D9-DB44-46C6-8BF8-A2046D408AAA}" srcOrd="6" destOrd="0" presId="urn:microsoft.com/office/officeart/2005/8/layout/default"/>
    <dgm:cxn modelId="{8CCA616B-BA80-41BC-8DDA-1280AE21DF24}" type="presParOf" srcId="{D92B6BEF-EACA-4D5B-9A0F-54DA3BD0E802}" destId="{69B85788-B502-4190-8F7F-DF9D67E44858}" srcOrd="7" destOrd="0" presId="urn:microsoft.com/office/officeart/2005/8/layout/default"/>
    <dgm:cxn modelId="{3F9A1849-48F6-4CBF-9620-EB3F8CE5E1E6}" type="presParOf" srcId="{D92B6BEF-EACA-4D5B-9A0F-54DA3BD0E802}" destId="{75A5C8A6-B25A-47A7-9345-16294D34E46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A2B0CB-B33E-440F-A31F-052EE8E7B3EA}" type="doc">
      <dgm:prSet loTypeId="urn:microsoft.com/office/officeart/2005/8/layout/hierarchy2" loCatId="hierarchy" qsTypeId="urn:microsoft.com/office/officeart/2005/8/quickstyle/simple1#9" qsCatId="simple" csTypeId="urn:microsoft.com/office/officeart/2005/8/colors/colorful4#1" csCatId="colorful" phldr="1"/>
      <dgm:spPr/>
      <dgm:t>
        <a:bodyPr/>
        <a:lstStyle/>
        <a:p>
          <a:endParaRPr lang="zh-TW" altLang="en-US"/>
        </a:p>
      </dgm:t>
    </dgm:pt>
    <dgm:pt modelId="{FB52D163-1BAC-4BF2-AAE1-5BB342E0E84C}">
      <dgm:prSet custT="1"/>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知悉通報</a:t>
          </a:r>
        </a:p>
      </dgm:t>
    </dgm:pt>
    <dgm:pt modelId="{4F99A4AE-4B3B-43B1-9613-9546190D510E}" type="parTrans" cxnId="{735DC1EE-4345-4799-98EC-FEDF0FF02484}">
      <dgm:prSet/>
      <dgm:spPr/>
      <dgm:t>
        <a:bodyPr/>
        <a:lstStyle/>
        <a:p>
          <a:endParaRPr lang="zh-TW" altLang="en-US"/>
        </a:p>
      </dgm:t>
    </dgm:pt>
    <dgm:pt modelId="{7E5C350B-3B0C-41A9-A2E1-8B2F291EC4C6}" type="sibTrans" cxnId="{735DC1EE-4345-4799-98EC-FEDF0FF02484}">
      <dgm:prSet/>
      <dgm:spPr/>
      <dgm:t>
        <a:bodyPr/>
        <a:lstStyle/>
        <a:p>
          <a:endParaRPr lang="zh-TW" altLang="en-US"/>
        </a:p>
      </dgm:t>
    </dgm:pt>
    <dgm:pt modelId="{5DD61CA1-0035-4A4D-B2AB-BA0F34C92820}">
      <dgm:prSet custT="1"/>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接獲</a:t>
          </a:r>
          <a:br>
            <a:rPr lang="en-US" altLang="zh-TW" sz="2000" b="1" dirty="0">
              <a:solidFill>
                <a:srgbClr val="FFFFFF"/>
              </a:solidFill>
              <a:latin typeface="微軟正黑體" panose="020B0604030504040204" pitchFamily="34" charset="-120"/>
              <a:ea typeface="微軟正黑體" panose="020B0604030504040204" pitchFamily="34" charset="-120"/>
            </a:rPr>
          </a:br>
          <a:r>
            <a:rPr lang="zh-TW" sz="2000" b="1" dirty="0">
              <a:solidFill>
                <a:srgbClr val="FFFFFF"/>
              </a:solidFill>
              <a:latin typeface="微軟正黑體" panose="020B0604030504040204" pitchFamily="34" charset="-120"/>
              <a:ea typeface="微軟正黑體" panose="020B0604030504040204" pitchFamily="34" charset="-120"/>
            </a:rPr>
            <a:t>申請</a:t>
          </a:r>
          <a:r>
            <a:rPr lang="en-US" sz="2000" b="1" dirty="0">
              <a:solidFill>
                <a:srgbClr val="FFFFFF"/>
              </a:solidFill>
              <a:latin typeface="微軟正黑體" panose="020B0604030504040204" pitchFamily="34" charset="-120"/>
              <a:ea typeface="微軟正黑體" panose="020B0604030504040204" pitchFamily="34" charset="-120"/>
            </a:rPr>
            <a:t>/</a:t>
          </a:r>
          <a:r>
            <a:rPr lang="zh-TW" sz="2000" b="1" dirty="0">
              <a:solidFill>
                <a:srgbClr val="FFFFFF"/>
              </a:solidFill>
              <a:latin typeface="微軟正黑體" panose="020B0604030504040204" pitchFamily="34" charset="-120"/>
              <a:ea typeface="微軟正黑體" panose="020B0604030504040204" pitchFamily="34" charset="-120"/>
            </a:rPr>
            <a:t>檢舉</a:t>
          </a:r>
        </a:p>
      </dgm:t>
    </dgm:pt>
    <dgm:pt modelId="{C8E09F9A-FFCD-4899-8427-01928DC4C7F5}" type="parTrans" cxnId="{BCCE4AF4-C4C0-482C-A5E0-0E96251776CD}">
      <dgm:prSet/>
      <dgm:spPr/>
      <dgm:t>
        <a:bodyPr/>
        <a:lstStyle/>
        <a:p>
          <a:endParaRPr lang="zh-TW" altLang="en-US"/>
        </a:p>
      </dgm:t>
    </dgm:pt>
    <dgm:pt modelId="{80B99433-BAAC-47DF-BDAD-8281B4A650CC}" type="sibTrans" cxnId="{BCCE4AF4-C4C0-482C-A5E0-0E96251776CD}">
      <dgm:prSet/>
      <dgm:spPr/>
      <dgm:t>
        <a:bodyPr/>
        <a:lstStyle/>
        <a:p>
          <a:endParaRPr lang="zh-TW" altLang="en-US"/>
        </a:p>
      </dgm:t>
    </dgm:pt>
    <dgm:pt modelId="{4EF9CC0B-C810-4780-85BF-09409A32B514}">
      <dgm:prSet custT="1"/>
      <dgm:spPr/>
      <dgm:t>
        <a:bodyPr/>
        <a:lstStyle/>
        <a:p>
          <a:r>
            <a:rPr lang="zh-TW" altLang="en-US" sz="2000" b="1">
              <a:solidFill>
                <a:srgbClr val="FFFFFF"/>
              </a:solidFill>
              <a:latin typeface="微軟正黑體" panose="020B0604030504040204" pitchFamily="34" charset="-120"/>
              <a:ea typeface="微軟正黑體" panose="020B0604030504040204" pitchFamily="34" charset="-120"/>
            </a:rPr>
            <a:t>有管轄權</a:t>
          </a:r>
        </a:p>
      </dgm:t>
    </dgm:pt>
    <dgm:pt modelId="{904E346D-D430-4E36-926E-8A5382C787D3}" type="parTrans" cxnId="{159AF778-2B64-4C9C-9708-D809250333BB}">
      <dgm:prSet/>
      <dgm:spPr/>
      <dgm:t>
        <a:bodyPr/>
        <a:lstStyle/>
        <a:p>
          <a:endParaRPr lang="zh-TW" altLang="en-US"/>
        </a:p>
      </dgm:t>
    </dgm:pt>
    <dgm:pt modelId="{1686ABDC-4CF5-4642-B39C-AF5E2E336AA5}" type="sibTrans" cxnId="{159AF778-2B64-4C9C-9708-D809250333BB}">
      <dgm:prSet/>
      <dgm:spPr/>
      <dgm:t>
        <a:bodyPr/>
        <a:lstStyle/>
        <a:p>
          <a:endParaRPr lang="zh-TW" altLang="en-US"/>
        </a:p>
      </dgm:t>
    </dgm:pt>
    <dgm:pt modelId="{DBBBC733-50FA-40F3-92F6-8D5D3500731E}">
      <dgm:prSet custT="1"/>
      <dgm:spPr/>
      <dgm:t>
        <a:bodyPr/>
        <a:lstStyle/>
        <a:p>
          <a:r>
            <a:rPr lang="zh-TW" altLang="en-US" sz="2000" b="1">
              <a:solidFill>
                <a:srgbClr val="FFFFFF"/>
              </a:solidFill>
              <a:latin typeface="微軟正黑體" panose="020B0604030504040204" pitchFamily="34" charset="-120"/>
              <a:ea typeface="微軟正黑體" panose="020B0604030504040204" pitchFamily="34" charset="-120"/>
            </a:rPr>
            <a:t>受理</a:t>
          </a:r>
        </a:p>
      </dgm:t>
    </dgm:pt>
    <dgm:pt modelId="{B3D7B8CD-8712-4AB2-A94E-E27AAC2AB866}" type="parTrans" cxnId="{D2E7E9AB-B033-4F64-9358-4766F86A629D}">
      <dgm:prSet/>
      <dgm:spPr/>
      <dgm:t>
        <a:bodyPr/>
        <a:lstStyle/>
        <a:p>
          <a:endParaRPr lang="zh-TW" altLang="en-US"/>
        </a:p>
      </dgm:t>
    </dgm:pt>
    <dgm:pt modelId="{1AC376D8-CD20-4E7E-8E63-7B6B10CB32C4}" type="sibTrans" cxnId="{D2E7E9AB-B033-4F64-9358-4766F86A629D}">
      <dgm:prSet/>
      <dgm:spPr/>
      <dgm:t>
        <a:bodyPr/>
        <a:lstStyle/>
        <a:p>
          <a:endParaRPr lang="zh-TW" altLang="en-US"/>
        </a:p>
      </dgm:t>
    </dgm:pt>
    <dgm:pt modelId="{17272ED1-3306-4B0A-9A4E-78F8B5C21446}">
      <dgm:prSet custT="1"/>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進入調查</a:t>
          </a:r>
        </a:p>
      </dgm:t>
    </dgm:pt>
    <dgm:pt modelId="{B46477D5-8ABB-4891-A5D9-20E3030BB50E}" type="parTrans" cxnId="{D8DD3360-BF5D-4CEA-B1C8-89353BDA1C1D}">
      <dgm:prSet/>
      <dgm:spPr/>
      <dgm:t>
        <a:bodyPr/>
        <a:lstStyle/>
        <a:p>
          <a:endParaRPr lang="zh-TW" altLang="en-US"/>
        </a:p>
      </dgm:t>
    </dgm:pt>
    <dgm:pt modelId="{4C0335D1-66C3-4DF9-930C-02651B1D3507}" type="sibTrans" cxnId="{D8DD3360-BF5D-4CEA-B1C8-89353BDA1C1D}">
      <dgm:prSet/>
      <dgm:spPr/>
      <dgm:t>
        <a:bodyPr/>
        <a:lstStyle/>
        <a:p>
          <a:endParaRPr lang="zh-TW" altLang="en-US"/>
        </a:p>
      </dgm:t>
    </dgm:pt>
    <dgm:pt modelId="{6D86B597-C885-4B93-B476-F53C31D8F604}">
      <dgm:prSet custT="1"/>
      <dgm:spPr>
        <a:solidFill>
          <a:srgbClr val="9B9B9B"/>
        </a:solidFill>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不受理</a:t>
          </a:r>
          <a:br>
            <a:rPr lang="en-US" altLang="zh-TW" sz="2000" b="1" dirty="0">
              <a:solidFill>
                <a:srgbClr val="FFFFFF"/>
              </a:solidFill>
              <a:latin typeface="微軟正黑體" panose="020B0604030504040204" pitchFamily="34" charset="-120"/>
              <a:ea typeface="微軟正黑體" panose="020B0604030504040204" pitchFamily="34" charset="-120"/>
            </a:rPr>
          </a:br>
          <a:r>
            <a:rPr lang="zh-TW" altLang="en-US" sz="2000" b="1" dirty="0">
              <a:solidFill>
                <a:srgbClr val="FFFFFF"/>
              </a:solidFill>
              <a:latin typeface="微軟正黑體" panose="020B0604030504040204" pitchFamily="34" charset="-120"/>
              <a:ea typeface="微軟正黑體" panose="020B0604030504040204" pitchFamily="34" charset="-120"/>
            </a:rPr>
            <a:t>事由</a:t>
          </a:r>
        </a:p>
      </dgm:t>
    </dgm:pt>
    <dgm:pt modelId="{F5E00DA0-25C1-4304-9860-F574091988B6}" type="parTrans" cxnId="{15E5C2AB-8975-4D32-9B5A-64A9BDBEE97D}">
      <dgm:prSet/>
      <dgm:spPr/>
      <dgm:t>
        <a:bodyPr/>
        <a:lstStyle/>
        <a:p>
          <a:endParaRPr lang="zh-TW" altLang="en-US"/>
        </a:p>
      </dgm:t>
    </dgm:pt>
    <dgm:pt modelId="{FF8ED4C6-3ADB-454E-A774-68C247CAFB5D}" type="sibTrans" cxnId="{15E5C2AB-8975-4D32-9B5A-64A9BDBEE97D}">
      <dgm:prSet/>
      <dgm:spPr/>
      <dgm:t>
        <a:bodyPr/>
        <a:lstStyle/>
        <a:p>
          <a:endParaRPr lang="zh-TW" altLang="en-US"/>
        </a:p>
      </dgm:t>
    </dgm:pt>
    <dgm:pt modelId="{64969895-0967-497C-BCBB-795C87E30C74}">
      <dgm:prSet custT="1"/>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無管轄權</a:t>
          </a:r>
        </a:p>
      </dgm:t>
    </dgm:pt>
    <dgm:pt modelId="{01E8F7F4-3AA1-4206-AA9C-141D92B9993A}" type="parTrans" cxnId="{D83AEBE7-79F0-46B6-9526-F7C9505FC6AB}">
      <dgm:prSet/>
      <dgm:spPr/>
      <dgm:t>
        <a:bodyPr/>
        <a:lstStyle/>
        <a:p>
          <a:endParaRPr lang="zh-TW" altLang="en-US"/>
        </a:p>
      </dgm:t>
    </dgm:pt>
    <dgm:pt modelId="{8C61E1B7-1781-4980-BBAE-EB014611E47B}" type="sibTrans" cxnId="{D83AEBE7-79F0-46B6-9526-F7C9505FC6AB}">
      <dgm:prSet/>
      <dgm:spPr/>
      <dgm:t>
        <a:bodyPr/>
        <a:lstStyle/>
        <a:p>
          <a:endParaRPr lang="zh-TW" altLang="en-US"/>
        </a:p>
      </dgm:t>
    </dgm:pt>
    <dgm:pt modelId="{121EB76D-8F49-4253-84EC-C65A73DCE79C}">
      <dgm:prSet custT="1"/>
      <dgm:spPr>
        <a:solidFill>
          <a:schemeClr val="tx2">
            <a:lumMod val="60000"/>
            <a:lumOff val="40000"/>
          </a:schemeClr>
        </a:solidFill>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無人申請無人檢舉</a:t>
          </a:r>
        </a:p>
      </dgm:t>
    </dgm:pt>
    <dgm:pt modelId="{D7247F84-67A2-4A58-AC07-6218496134FE}" type="parTrans" cxnId="{CAD0C396-24E0-45B4-85A9-8C053DD2D708}">
      <dgm:prSet/>
      <dgm:spPr/>
      <dgm:t>
        <a:bodyPr/>
        <a:lstStyle/>
        <a:p>
          <a:endParaRPr lang="zh-TW" altLang="en-US"/>
        </a:p>
      </dgm:t>
    </dgm:pt>
    <dgm:pt modelId="{4DF3623F-EC82-4769-8153-78D4DDA48BBF}" type="sibTrans" cxnId="{CAD0C396-24E0-45B4-85A9-8C053DD2D708}">
      <dgm:prSet/>
      <dgm:spPr/>
      <dgm:t>
        <a:bodyPr/>
        <a:lstStyle/>
        <a:p>
          <a:endParaRPr lang="zh-TW" altLang="en-US"/>
        </a:p>
      </dgm:t>
    </dgm:pt>
    <dgm:pt modelId="{4B2E5112-CA51-4E7F-A656-EA07B165F471}">
      <dgm:prSet custT="1"/>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移轉管轄</a:t>
          </a:r>
          <a:br>
            <a:rPr lang="en-US" altLang="zh-TW" sz="2000" b="1" dirty="0">
              <a:solidFill>
                <a:srgbClr val="FFFFFF"/>
              </a:solidFill>
              <a:latin typeface="微軟正黑體" panose="020B0604030504040204" pitchFamily="34" charset="-120"/>
              <a:ea typeface="微軟正黑體" panose="020B0604030504040204" pitchFamily="34" charset="-120"/>
            </a:rPr>
          </a:br>
          <a:r>
            <a:rPr lang="zh-TW" altLang="en-US" sz="2000" b="1" dirty="0">
              <a:solidFill>
                <a:srgbClr val="FFFFFF"/>
              </a:solidFill>
              <a:latin typeface="微軟正黑體" panose="020B0604030504040204" pitchFamily="34" charset="-120"/>
              <a:ea typeface="微軟正黑體" panose="020B0604030504040204" pitchFamily="34" charset="-120"/>
            </a:rPr>
            <a:t>配合調查</a:t>
          </a:r>
        </a:p>
      </dgm:t>
    </dgm:pt>
    <dgm:pt modelId="{9C9EB3FE-95F9-408E-9723-90BF9769C5C8}" type="parTrans" cxnId="{C09438E4-7D11-4539-A06F-46A2330E7E78}">
      <dgm:prSet/>
      <dgm:spPr/>
      <dgm:t>
        <a:bodyPr/>
        <a:lstStyle/>
        <a:p>
          <a:endParaRPr lang="zh-TW" altLang="en-US"/>
        </a:p>
      </dgm:t>
    </dgm:pt>
    <dgm:pt modelId="{299317FA-9E47-4153-BB46-FE44FDD373BC}" type="sibTrans" cxnId="{C09438E4-7D11-4539-A06F-46A2330E7E78}">
      <dgm:prSet/>
      <dgm:spPr/>
      <dgm:t>
        <a:bodyPr/>
        <a:lstStyle/>
        <a:p>
          <a:endParaRPr lang="zh-TW" altLang="en-US"/>
        </a:p>
      </dgm:t>
    </dgm:pt>
    <dgm:pt modelId="{97E041DD-411B-4786-81AB-CEC58E918DF1}">
      <dgm:prSet custT="1"/>
      <dgm:spPr>
        <a:solidFill>
          <a:schemeClr val="tx2">
            <a:lumMod val="60000"/>
            <a:lumOff val="40000"/>
          </a:schemeClr>
        </a:solidFill>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申請人</a:t>
          </a:r>
          <a:br>
            <a:rPr lang="en-US" altLang="zh-TW" sz="2000" b="1" dirty="0">
              <a:solidFill>
                <a:srgbClr val="FFFFFF"/>
              </a:solidFill>
              <a:latin typeface="微軟正黑體" panose="020B0604030504040204" pitchFamily="34" charset="-120"/>
              <a:ea typeface="微軟正黑體" panose="020B0604030504040204" pitchFamily="34" charset="-120"/>
            </a:rPr>
          </a:br>
          <a:r>
            <a:rPr lang="zh-TW" altLang="en-US" sz="2000" b="1" dirty="0">
              <a:solidFill>
                <a:srgbClr val="FFFFFF"/>
              </a:solidFill>
              <a:latin typeface="微軟正黑體" panose="020B0604030504040204" pitchFamily="34" charset="-120"/>
              <a:ea typeface="微軟正黑體" panose="020B0604030504040204" pitchFamily="34" charset="-120"/>
            </a:rPr>
            <a:t>撤案</a:t>
          </a:r>
        </a:p>
      </dgm:t>
    </dgm:pt>
    <dgm:pt modelId="{9CCACF86-4969-4B29-ADAD-EBB2ED87F7E9}" type="parTrans" cxnId="{ED266972-A574-4DB4-BC2C-F0148B76AE8B}">
      <dgm:prSet/>
      <dgm:spPr/>
      <dgm:t>
        <a:bodyPr/>
        <a:lstStyle/>
        <a:p>
          <a:endParaRPr lang="zh-TW" altLang="en-US"/>
        </a:p>
      </dgm:t>
    </dgm:pt>
    <dgm:pt modelId="{BDA038F1-C4FA-4C03-80A4-430A7C9FE5BF}" type="sibTrans" cxnId="{ED266972-A574-4DB4-BC2C-F0148B76AE8B}">
      <dgm:prSet/>
      <dgm:spPr/>
      <dgm:t>
        <a:bodyPr/>
        <a:lstStyle/>
        <a:p>
          <a:endParaRPr lang="zh-TW" altLang="en-US"/>
        </a:p>
      </dgm:t>
    </dgm:pt>
    <dgm:pt modelId="{B88FCAB1-0EAD-45BA-9B45-862C61828F7D}">
      <dgm:prSet custT="1"/>
      <dgm:spPr>
        <a:solidFill>
          <a:schemeClr val="tx2">
            <a:lumMod val="60000"/>
            <a:lumOff val="40000"/>
          </a:schemeClr>
        </a:solidFill>
      </dgm:spPr>
      <dgm:t>
        <a:bodyPr/>
        <a:lstStyle/>
        <a:p>
          <a:r>
            <a:rPr lang="zh-TW" altLang="en-US" sz="2000" b="1" dirty="0">
              <a:solidFill>
                <a:srgbClr val="FFFFFF"/>
              </a:solidFill>
              <a:latin typeface="微軟正黑體" panose="020B0604030504040204" pitchFamily="34" charset="-120"/>
              <a:ea typeface="微軟正黑體" panose="020B0604030504040204" pitchFamily="34" charset="-120"/>
            </a:rPr>
            <a:t>檢舉案</a:t>
          </a:r>
          <a:br>
            <a:rPr lang="en-US" altLang="zh-TW" sz="2000" b="1" dirty="0">
              <a:solidFill>
                <a:srgbClr val="FFFFFF"/>
              </a:solidFill>
              <a:latin typeface="微軟正黑體" panose="020B0604030504040204" pitchFamily="34" charset="-120"/>
              <a:ea typeface="微軟正黑體" panose="020B0604030504040204" pitchFamily="34" charset="-120"/>
            </a:rPr>
          </a:br>
          <a:r>
            <a:rPr lang="zh-TW" altLang="en-US" sz="2000" b="1" dirty="0">
              <a:solidFill>
                <a:srgbClr val="FFFFFF"/>
              </a:solidFill>
              <a:latin typeface="微軟正黑體" panose="020B0604030504040204" pitchFamily="34" charset="-120"/>
              <a:ea typeface="微軟正黑體" panose="020B0604030504040204" pitchFamily="34" charset="-120"/>
            </a:rPr>
            <a:t>未能進入調查</a:t>
          </a:r>
        </a:p>
      </dgm:t>
    </dgm:pt>
    <dgm:pt modelId="{24FCD12C-7A5F-4321-880C-DEE8F54D3B72}" type="parTrans" cxnId="{971448E3-4E04-4E40-BC6E-33BC7E6A5436}">
      <dgm:prSet/>
      <dgm:spPr/>
      <dgm:t>
        <a:bodyPr/>
        <a:lstStyle/>
        <a:p>
          <a:endParaRPr lang="zh-TW" altLang="en-US"/>
        </a:p>
      </dgm:t>
    </dgm:pt>
    <dgm:pt modelId="{5A191FE6-289A-4B30-B3C7-91A375DE5240}" type="sibTrans" cxnId="{971448E3-4E04-4E40-BC6E-33BC7E6A5436}">
      <dgm:prSet/>
      <dgm:spPr/>
      <dgm:t>
        <a:bodyPr/>
        <a:lstStyle/>
        <a:p>
          <a:endParaRPr lang="zh-TW" altLang="en-US"/>
        </a:p>
      </dgm:t>
    </dgm:pt>
    <dgm:pt modelId="{B1F03C52-1814-4991-A363-5C79221C2ACD}" type="pres">
      <dgm:prSet presAssocID="{3BA2B0CB-B33E-440F-A31F-052EE8E7B3EA}" presName="diagram" presStyleCnt="0">
        <dgm:presLayoutVars>
          <dgm:chPref val="1"/>
          <dgm:dir/>
          <dgm:animOne val="branch"/>
          <dgm:animLvl val="lvl"/>
          <dgm:resizeHandles val="exact"/>
        </dgm:presLayoutVars>
      </dgm:prSet>
      <dgm:spPr/>
    </dgm:pt>
    <dgm:pt modelId="{9C95A1A9-079D-40B2-9482-F4B0BE8AE54A}" type="pres">
      <dgm:prSet presAssocID="{FB52D163-1BAC-4BF2-AAE1-5BB342E0E84C}" presName="root1" presStyleCnt="0"/>
      <dgm:spPr/>
    </dgm:pt>
    <dgm:pt modelId="{BFE4E9B9-C446-4FC6-8AE9-4DA152119066}" type="pres">
      <dgm:prSet presAssocID="{FB52D163-1BAC-4BF2-AAE1-5BB342E0E84C}" presName="LevelOneTextNode" presStyleLbl="node0" presStyleIdx="0" presStyleCnt="1">
        <dgm:presLayoutVars>
          <dgm:chPref val="3"/>
        </dgm:presLayoutVars>
      </dgm:prSet>
      <dgm:spPr/>
    </dgm:pt>
    <dgm:pt modelId="{80B4936E-A2D4-46C9-BC27-73B65672705D}" type="pres">
      <dgm:prSet presAssocID="{FB52D163-1BAC-4BF2-AAE1-5BB342E0E84C}" presName="level2hierChild" presStyleCnt="0"/>
      <dgm:spPr/>
    </dgm:pt>
    <dgm:pt modelId="{0D9523C9-3EF7-4C13-A55F-28F51EA37A9D}" type="pres">
      <dgm:prSet presAssocID="{C8E09F9A-FFCD-4899-8427-01928DC4C7F5}" presName="conn2-1" presStyleLbl="parChTrans1D2" presStyleIdx="0" presStyleCnt="2"/>
      <dgm:spPr/>
    </dgm:pt>
    <dgm:pt modelId="{1627DBCD-B08A-4479-86ED-BB33CBA789F2}" type="pres">
      <dgm:prSet presAssocID="{C8E09F9A-FFCD-4899-8427-01928DC4C7F5}" presName="connTx" presStyleLbl="parChTrans1D2" presStyleIdx="0" presStyleCnt="2"/>
      <dgm:spPr/>
    </dgm:pt>
    <dgm:pt modelId="{E404992B-F845-468C-A051-F534DD029EA2}" type="pres">
      <dgm:prSet presAssocID="{5DD61CA1-0035-4A4D-B2AB-BA0F34C92820}" presName="root2" presStyleCnt="0"/>
      <dgm:spPr/>
    </dgm:pt>
    <dgm:pt modelId="{F0E905B6-4204-4087-91C5-9DF383EFBA7E}" type="pres">
      <dgm:prSet presAssocID="{5DD61CA1-0035-4A4D-B2AB-BA0F34C92820}" presName="LevelTwoTextNode" presStyleLbl="node2" presStyleIdx="0" presStyleCnt="2" custScaleY="135358">
        <dgm:presLayoutVars>
          <dgm:chPref val="3"/>
        </dgm:presLayoutVars>
      </dgm:prSet>
      <dgm:spPr/>
    </dgm:pt>
    <dgm:pt modelId="{EF9B51A3-7C72-4C49-88E4-057AF84772A6}" type="pres">
      <dgm:prSet presAssocID="{5DD61CA1-0035-4A4D-B2AB-BA0F34C92820}" presName="level3hierChild" presStyleCnt="0"/>
      <dgm:spPr/>
    </dgm:pt>
    <dgm:pt modelId="{49AB046F-50E1-45CA-935C-D9E8A5F9AF6A}" type="pres">
      <dgm:prSet presAssocID="{904E346D-D430-4E36-926E-8A5382C787D3}" presName="conn2-1" presStyleLbl="parChTrans1D3" presStyleIdx="0" presStyleCnt="2"/>
      <dgm:spPr/>
    </dgm:pt>
    <dgm:pt modelId="{CEA00F13-3E93-4FA8-B9F2-F4B237B664D7}" type="pres">
      <dgm:prSet presAssocID="{904E346D-D430-4E36-926E-8A5382C787D3}" presName="connTx" presStyleLbl="parChTrans1D3" presStyleIdx="0" presStyleCnt="2"/>
      <dgm:spPr/>
    </dgm:pt>
    <dgm:pt modelId="{42C97302-F1A1-47B2-8CBD-F953113CD26F}" type="pres">
      <dgm:prSet presAssocID="{4EF9CC0B-C810-4780-85BF-09409A32B514}" presName="root2" presStyleCnt="0"/>
      <dgm:spPr/>
    </dgm:pt>
    <dgm:pt modelId="{A366420A-CD63-4419-89AC-E6C5493BCBEE}" type="pres">
      <dgm:prSet presAssocID="{4EF9CC0B-C810-4780-85BF-09409A32B514}" presName="LevelTwoTextNode" presStyleLbl="node3" presStyleIdx="0" presStyleCnt="2">
        <dgm:presLayoutVars>
          <dgm:chPref val="3"/>
        </dgm:presLayoutVars>
      </dgm:prSet>
      <dgm:spPr/>
    </dgm:pt>
    <dgm:pt modelId="{D58E0096-B08C-41ED-919F-A45D89BB93AA}" type="pres">
      <dgm:prSet presAssocID="{4EF9CC0B-C810-4780-85BF-09409A32B514}" presName="level3hierChild" presStyleCnt="0"/>
      <dgm:spPr/>
    </dgm:pt>
    <dgm:pt modelId="{B01EF2F9-6081-4440-9834-095279E41EFF}" type="pres">
      <dgm:prSet presAssocID="{B3D7B8CD-8712-4AB2-A94E-E27AAC2AB866}" presName="conn2-1" presStyleLbl="parChTrans1D4" presStyleIdx="0" presStyleCnt="6"/>
      <dgm:spPr/>
    </dgm:pt>
    <dgm:pt modelId="{DC40B17E-6A2C-4F48-988A-00FF7F98146D}" type="pres">
      <dgm:prSet presAssocID="{B3D7B8CD-8712-4AB2-A94E-E27AAC2AB866}" presName="connTx" presStyleLbl="parChTrans1D4" presStyleIdx="0" presStyleCnt="6"/>
      <dgm:spPr/>
    </dgm:pt>
    <dgm:pt modelId="{A5B5A256-F293-4B43-9A4D-FD4125D13FE9}" type="pres">
      <dgm:prSet presAssocID="{DBBBC733-50FA-40F3-92F6-8D5D3500731E}" presName="root2" presStyleCnt="0"/>
      <dgm:spPr/>
    </dgm:pt>
    <dgm:pt modelId="{8772576B-5A16-46BD-A04A-8E5B6E51C313}" type="pres">
      <dgm:prSet presAssocID="{DBBBC733-50FA-40F3-92F6-8D5D3500731E}" presName="LevelTwoTextNode" presStyleLbl="node4" presStyleIdx="0" presStyleCnt="6">
        <dgm:presLayoutVars>
          <dgm:chPref val="3"/>
        </dgm:presLayoutVars>
      </dgm:prSet>
      <dgm:spPr/>
    </dgm:pt>
    <dgm:pt modelId="{2EA5CFC5-C74B-45F1-B0DC-970D4DA67FC2}" type="pres">
      <dgm:prSet presAssocID="{DBBBC733-50FA-40F3-92F6-8D5D3500731E}" presName="level3hierChild" presStyleCnt="0"/>
      <dgm:spPr/>
    </dgm:pt>
    <dgm:pt modelId="{53BE25F4-E91C-48EF-8953-FCC2F34EA14F}" type="pres">
      <dgm:prSet presAssocID="{B46477D5-8ABB-4891-A5D9-20E3030BB50E}" presName="conn2-1" presStyleLbl="parChTrans1D4" presStyleIdx="1" presStyleCnt="6"/>
      <dgm:spPr/>
    </dgm:pt>
    <dgm:pt modelId="{635489E0-9207-41EA-9F5C-FCD47C853DB1}" type="pres">
      <dgm:prSet presAssocID="{B46477D5-8ABB-4891-A5D9-20E3030BB50E}" presName="connTx" presStyleLbl="parChTrans1D4" presStyleIdx="1" presStyleCnt="6"/>
      <dgm:spPr/>
    </dgm:pt>
    <dgm:pt modelId="{7C4B9019-F50E-44E4-BF7D-DE64432A0684}" type="pres">
      <dgm:prSet presAssocID="{17272ED1-3306-4B0A-9A4E-78F8B5C21446}" presName="root2" presStyleCnt="0"/>
      <dgm:spPr/>
    </dgm:pt>
    <dgm:pt modelId="{784A9021-3116-4247-81B3-DCA05A91878B}" type="pres">
      <dgm:prSet presAssocID="{17272ED1-3306-4B0A-9A4E-78F8B5C21446}" presName="LevelTwoTextNode" presStyleLbl="node4" presStyleIdx="1" presStyleCnt="6">
        <dgm:presLayoutVars>
          <dgm:chPref val="3"/>
        </dgm:presLayoutVars>
      </dgm:prSet>
      <dgm:spPr/>
    </dgm:pt>
    <dgm:pt modelId="{BD4D5F5D-DE96-493A-99EB-9C84667912DF}" type="pres">
      <dgm:prSet presAssocID="{17272ED1-3306-4B0A-9A4E-78F8B5C21446}" presName="level3hierChild" presStyleCnt="0"/>
      <dgm:spPr/>
    </dgm:pt>
    <dgm:pt modelId="{91D77BAE-1DE4-4059-ADA3-798AE3DB607E}" type="pres">
      <dgm:prSet presAssocID="{9CCACF86-4969-4B29-ADAD-EBB2ED87F7E9}" presName="conn2-1" presStyleLbl="parChTrans1D4" presStyleIdx="2" presStyleCnt="6"/>
      <dgm:spPr/>
    </dgm:pt>
    <dgm:pt modelId="{32393867-EEC0-4BBE-9B46-C88C08777789}" type="pres">
      <dgm:prSet presAssocID="{9CCACF86-4969-4B29-ADAD-EBB2ED87F7E9}" presName="connTx" presStyleLbl="parChTrans1D4" presStyleIdx="2" presStyleCnt="6"/>
      <dgm:spPr/>
    </dgm:pt>
    <dgm:pt modelId="{CB4CC8BE-3368-4C43-8A4C-ED87DA7A5AA2}" type="pres">
      <dgm:prSet presAssocID="{97E041DD-411B-4786-81AB-CEC58E918DF1}" presName="root2" presStyleCnt="0"/>
      <dgm:spPr/>
    </dgm:pt>
    <dgm:pt modelId="{F7E5EFBB-A8FE-4BC0-BCB6-D227310057C6}" type="pres">
      <dgm:prSet presAssocID="{97E041DD-411B-4786-81AB-CEC58E918DF1}" presName="LevelTwoTextNode" presStyleLbl="node4" presStyleIdx="2" presStyleCnt="6" custScaleY="164974">
        <dgm:presLayoutVars>
          <dgm:chPref val="3"/>
        </dgm:presLayoutVars>
      </dgm:prSet>
      <dgm:spPr/>
    </dgm:pt>
    <dgm:pt modelId="{F56656B1-DF04-48ED-9895-A3834DAC5D47}" type="pres">
      <dgm:prSet presAssocID="{97E041DD-411B-4786-81AB-CEC58E918DF1}" presName="level3hierChild" presStyleCnt="0"/>
      <dgm:spPr/>
    </dgm:pt>
    <dgm:pt modelId="{4F206B93-FF0A-4038-AFDC-34F2ACC027B5}" type="pres">
      <dgm:prSet presAssocID="{24FCD12C-7A5F-4321-880C-DEE8F54D3B72}" presName="conn2-1" presStyleLbl="parChTrans1D4" presStyleIdx="3" presStyleCnt="6"/>
      <dgm:spPr/>
    </dgm:pt>
    <dgm:pt modelId="{5DEFE09F-8E13-4627-B4A8-06B23FF30D57}" type="pres">
      <dgm:prSet presAssocID="{24FCD12C-7A5F-4321-880C-DEE8F54D3B72}" presName="connTx" presStyleLbl="parChTrans1D4" presStyleIdx="3" presStyleCnt="6"/>
      <dgm:spPr/>
    </dgm:pt>
    <dgm:pt modelId="{B7549D4D-7A95-42F9-B241-55CFE6B9A0C2}" type="pres">
      <dgm:prSet presAssocID="{B88FCAB1-0EAD-45BA-9B45-862C61828F7D}" presName="root2" presStyleCnt="0"/>
      <dgm:spPr/>
    </dgm:pt>
    <dgm:pt modelId="{1B938193-750A-44E4-B9BD-138D36BBFF38}" type="pres">
      <dgm:prSet presAssocID="{B88FCAB1-0EAD-45BA-9B45-862C61828F7D}" presName="LevelTwoTextNode" presStyleLbl="node4" presStyleIdx="3" presStyleCnt="6" custScaleY="180262">
        <dgm:presLayoutVars>
          <dgm:chPref val="3"/>
        </dgm:presLayoutVars>
      </dgm:prSet>
      <dgm:spPr/>
    </dgm:pt>
    <dgm:pt modelId="{BCDDBD28-338F-4D33-AC55-4BA6702E49D0}" type="pres">
      <dgm:prSet presAssocID="{B88FCAB1-0EAD-45BA-9B45-862C61828F7D}" presName="level3hierChild" presStyleCnt="0"/>
      <dgm:spPr/>
    </dgm:pt>
    <dgm:pt modelId="{908BAA83-E28A-4809-ACD6-D36EFDD245C2}" type="pres">
      <dgm:prSet presAssocID="{F5E00DA0-25C1-4304-9860-F574091988B6}" presName="conn2-1" presStyleLbl="parChTrans1D4" presStyleIdx="4" presStyleCnt="6"/>
      <dgm:spPr/>
    </dgm:pt>
    <dgm:pt modelId="{1BD5F401-BC0F-445D-8AE5-6DC7AE99F138}" type="pres">
      <dgm:prSet presAssocID="{F5E00DA0-25C1-4304-9860-F574091988B6}" presName="connTx" presStyleLbl="parChTrans1D4" presStyleIdx="4" presStyleCnt="6"/>
      <dgm:spPr/>
    </dgm:pt>
    <dgm:pt modelId="{7EFC8597-A575-446B-A869-D2DDDEF30A32}" type="pres">
      <dgm:prSet presAssocID="{6D86B597-C885-4B93-B476-F53C31D8F604}" presName="root2" presStyleCnt="0"/>
      <dgm:spPr/>
    </dgm:pt>
    <dgm:pt modelId="{D7BFA774-3147-4ACB-95FC-3A71DD48C177}" type="pres">
      <dgm:prSet presAssocID="{6D86B597-C885-4B93-B476-F53C31D8F604}" presName="LevelTwoTextNode" presStyleLbl="node4" presStyleIdx="4" presStyleCnt="6" custScaleY="160183">
        <dgm:presLayoutVars>
          <dgm:chPref val="3"/>
        </dgm:presLayoutVars>
      </dgm:prSet>
      <dgm:spPr/>
    </dgm:pt>
    <dgm:pt modelId="{04ADDC3E-BC1B-4DC6-A085-9AE99264CFBB}" type="pres">
      <dgm:prSet presAssocID="{6D86B597-C885-4B93-B476-F53C31D8F604}" presName="level3hierChild" presStyleCnt="0"/>
      <dgm:spPr/>
    </dgm:pt>
    <dgm:pt modelId="{74649C6B-960E-4D5C-9483-DFA4ED2B3192}" type="pres">
      <dgm:prSet presAssocID="{01E8F7F4-3AA1-4206-AA9C-141D92B9993A}" presName="conn2-1" presStyleLbl="parChTrans1D3" presStyleIdx="1" presStyleCnt="2"/>
      <dgm:spPr/>
    </dgm:pt>
    <dgm:pt modelId="{B899EBC7-7DCF-40DD-8024-461D2B6AA32D}" type="pres">
      <dgm:prSet presAssocID="{01E8F7F4-3AA1-4206-AA9C-141D92B9993A}" presName="connTx" presStyleLbl="parChTrans1D3" presStyleIdx="1" presStyleCnt="2"/>
      <dgm:spPr/>
    </dgm:pt>
    <dgm:pt modelId="{BA6989D5-1220-4A8F-BBC5-9CBE35F324E9}" type="pres">
      <dgm:prSet presAssocID="{64969895-0967-497C-BCBB-795C87E30C74}" presName="root2" presStyleCnt="0"/>
      <dgm:spPr/>
    </dgm:pt>
    <dgm:pt modelId="{23C8DC2D-E9A6-4577-995E-AD3F609DBBF6}" type="pres">
      <dgm:prSet presAssocID="{64969895-0967-497C-BCBB-795C87E30C74}" presName="LevelTwoTextNode" presStyleLbl="node3" presStyleIdx="1" presStyleCnt="2" custLinFactNeighborY="91331">
        <dgm:presLayoutVars>
          <dgm:chPref val="3"/>
        </dgm:presLayoutVars>
      </dgm:prSet>
      <dgm:spPr/>
    </dgm:pt>
    <dgm:pt modelId="{548F8D81-42A6-45EB-B176-83F7F1B62430}" type="pres">
      <dgm:prSet presAssocID="{64969895-0967-497C-BCBB-795C87E30C74}" presName="level3hierChild" presStyleCnt="0"/>
      <dgm:spPr/>
    </dgm:pt>
    <dgm:pt modelId="{70132922-D2CE-4AC9-9CE0-3216D9DB1587}" type="pres">
      <dgm:prSet presAssocID="{9C9EB3FE-95F9-408E-9723-90BF9769C5C8}" presName="conn2-1" presStyleLbl="parChTrans1D4" presStyleIdx="5" presStyleCnt="6"/>
      <dgm:spPr/>
    </dgm:pt>
    <dgm:pt modelId="{FFEDA03B-875B-4380-B03B-1D4397F2F345}" type="pres">
      <dgm:prSet presAssocID="{9C9EB3FE-95F9-408E-9723-90BF9769C5C8}" presName="connTx" presStyleLbl="parChTrans1D4" presStyleIdx="5" presStyleCnt="6"/>
      <dgm:spPr/>
    </dgm:pt>
    <dgm:pt modelId="{7E1BF9A4-79E6-4373-B7D0-5AB1453518AF}" type="pres">
      <dgm:prSet presAssocID="{4B2E5112-CA51-4E7F-A656-EA07B165F471}" presName="root2" presStyleCnt="0"/>
      <dgm:spPr/>
    </dgm:pt>
    <dgm:pt modelId="{35288B4B-B6FA-41FF-822D-BD111482B9A9}" type="pres">
      <dgm:prSet presAssocID="{4B2E5112-CA51-4E7F-A656-EA07B165F471}" presName="LevelTwoTextNode" presStyleLbl="node4" presStyleIdx="5" presStyleCnt="6" custScaleY="139221" custLinFactNeighborY="91331">
        <dgm:presLayoutVars>
          <dgm:chPref val="3"/>
        </dgm:presLayoutVars>
      </dgm:prSet>
      <dgm:spPr/>
    </dgm:pt>
    <dgm:pt modelId="{64466C86-CB8F-4425-9584-15472CDE2EDF}" type="pres">
      <dgm:prSet presAssocID="{4B2E5112-CA51-4E7F-A656-EA07B165F471}" presName="level3hierChild" presStyleCnt="0"/>
      <dgm:spPr/>
    </dgm:pt>
    <dgm:pt modelId="{F39F23AE-F2D3-4CA5-B6EA-3DD5BC51B8C4}" type="pres">
      <dgm:prSet presAssocID="{D7247F84-67A2-4A58-AC07-6218496134FE}" presName="conn2-1" presStyleLbl="parChTrans1D2" presStyleIdx="1" presStyleCnt="2"/>
      <dgm:spPr/>
    </dgm:pt>
    <dgm:pt modelId="{7D420642-2A52-401D-A7F1-5E960B55DEAA}" type="pres">
      <dgm:prSet presAssocID="{D7247F84-67A2-4A58-AC07-6218496134FE}" presName="connTx" presStyleLbl="parChTrans1D2" presStyleIdx="1" presStyleCnt="2"/>
      <dgm:spPr/>
    </dgm:pt>
    <dgm:pt modelId="{918AEEFB-D8CF-404F-9A36-FB5FCA8C35A6}" type="pres">
      <dgm:prSet presAssocID="{121EB76D-8F49-4253-84EC-C65A73DCE79C}" presName="root2" presStyleCnt="0"/>
      <dgm:spPr/>
    </dgm:pt>
    <dgm:pt modelId="{FA6B0D4C-194F-479C-8319-AA69BBEF596F}" type="pres">
      <dgm:prSet presAssocID="{121EB76D-8F49-4253-84EC-C65A73DCE79C}" presName="LevelTwoTextNode" presStyleLbl="node2" presStyleIdx="1" presStyleCnt="2" custScaleY="139816" custLinFactNeighborY="98038">
        <dgm:presLayoutVars>
          <dgm:chPref val="3"/>
        </dgm:presLayoutVars>
      </dgm:prSet>
      <dgm:spPr/>
    </dgm:pt>
    <dgm:pt modelId="{06CEC2D9-C04A-4E26-AD3E-6505562EFED7}" type="pres">
      <dgm:prSet presAssocID="{121EB76D-8F49-4253-84EC-C65A73DCE79C}" presName="level3hierChild" presStyleCnt="0"/>
      <dgm:spPr/>
    </dgm:pt>
  </dgm:ptLst>
  <dgm:cxnLst>
    <dgm:cxn modelId="{0960360C-898E-46F3-B1EB-1356FBDA6635}" type="presOf" srcId="{3BA2B0CB-B33E-440F-A31F-052EE8E7B3EA}" destId="{B1F03C52-1814-4991-A363-5C79221C2ACD}" srcOrd="0" destOrd="0" presId="urn:microsoft.com/office/officeart/2005/8/layout/hierarchy2"/>
    <dgm:cxn modelId="{A1C8500F-33E8-4920-A8F4-2D75DB47A0CF}" type="presOf" srcId="{6D86B597-C885-4B93-B476-F53C31D8F604}" destId="{D7BFA774-3147-4ACB-95FC-3A71DD48C177}" srcOrd="0" destOrd="0" presId="urn:microsoft.com/office/officeart/2005/8/layout/hierarchy2"/>
    <dgm:cxn modelId="{25187D0F-91D5-4687-9D7A-BCF774F90DB4}" type="presOf" srcId="{4EF9CC0B-C810-4780-85BF-09409A32B514}" destId="{A366420A-CD63-4419-89AC-E6C5493BCBEE}" srcOrd="0" destOrd="0" presId="urn:microsoft.com/office/officeart/2005/8/layout/hierarchy2"/>
    <dgm:cxn modelId="{F8FE3017-2844-4C17-806D-65DE35D8B506}" type="presOf" srcId="{F5E00DA0-25C1-4304-9860-F574091988B6}" destId="{1BD5F401-BC0F-445D-8AE5-6DC7AE99F138}" srcOrd="1" destOrd="0" presId="urn:microsoft.com/office/officeart/2005/8/layout/hierarchy2"/>
    <dgm:cxn modelId="{CF9C131E-5A02-4D9A-825C-09B47D362111}" type="presOf" srcId="{64969895-0967-497C-BCBB-795C87E30C74}" destId="{23C8DC2D-E9A6-4577-995E-AD3F609DBBF6}" srcOrd="0" destOrd="0" presId="urn:microsoft.com/office/officeart/2005/8/layout/hierarchy2"/>
    <dgm:cxn modelId="{83B99F26-87C5-4B9C-A656-78CEEEF673BF}" type="presOf" srcId="{DBBBC733-50FA-40F3-92F6-8D5D3500731E}" destId="{8772576B-5A16-46BD-A04A-8E5B6E51C313}" srcOrd="0" destOrd="0" presId="urn:microsoft.com/office/officeart/2005/8/layout/hierarchy2"/>
    <dgm:cxn modelId="{A742A62E-A99B-4D58-BB00-92DECCE2E219}" type="presOf" srcId="{9CCACF86-4969-4B29-ADAD-EBB2ED87F7E9}" destId="{91D77BAE-1DE4-4059-ADA3-798AE3DB607E}" srcOrd="0" destOrd="0" presId="urn:microsoft.com/office/officeart/2005/8/layout/hierarchy2"/>
    <dgm:cxn modelId="{6677C83D-544B-4088-93E4-574D7A2A132B}" type="presOf" srcId="{24FCD12C-7A5F-4321-880C-DEE8F54D3B72}" destId="{4F206B93-FF0A-4038-AFDC-34F2ACC027B5}" srcOrd="0" destOrd="0" presId="urn:microsoft.com/office/officeart/2005/8/layout/hierarchy2"/>
    <dgm:cxn modelId="{4F4FF33E-AE4C-4206-AAC1-EA299CAF72A9}" type="presOf" srcId="{D7247F84-67A2-4A58-AC07-6218496134FE}" destId="{F39F23AE-F2D3-4CA5-B6EA-3DD5BC51B8C4}" srcOrd="0" destOrd="0" presId="urn:microsoft.com/office/officeart/2005/8/layout/hierarchy2"/>
    <dgm:cxn modelId="{D8DD3360-BF5D-4CEA-B1C8-89353BDA1C1D}" srcId="{DBBBC733-50FA-40F3-92F6-8D5D3500731E}" destId="{17272ED1-3306-4B0A-9A4E-78F8B5C21446}" srcOrd="0" destOrd="0" parTransId="{B46477D5-8ABB-4891-A5D9-20E3030BB50E}" sibTransId="{4C0335D1-66C3-4DF9-930C-02651B1D3507}"/>
    <dgm:cxn modelId="{2B19B941-7116-4B21-82D2-7929E30F0DA2}" type="presOf" srcId="{B3D7B8CD-8712-4AB2-A94E-E27AAC2AB866}" destId="{DC40B17E-6A2C-4F48-988A-00FF7F98146D}" srcOrd="1" destOrd="0" presId="urn:microsoft.com/office/officeart/2005/8/layout/hierarchy2"/>
    <dgm:cxn modelId="{DF316369-7752-4955-A151-3C74DEF6427E}" type="presOf" srcId="{F5E00DA0-25C1-4304-9860-F574091988B6}" destId="{908BAA83-E28A-4809-ACD6-D36EFDD245C2}" srcOrd="0" destOrd="0" presId="urn:microsoft.com/office/officeart/2005/8/layout/hierarchy2"/>
    <dgm:cxn modelId="{ED266972-A574-4DB4-BC2C-F0148B76AE8B}" srcId="{DBBBC733-50FA-40F3-92F6-8D5D3500731E}" destId="{97E041DD-411B-4786-81AB-CEC58E918DF1}" srcOrd="1" destOrd="0" parTransId="{9CCACF86-4969-4B29-ADAD-EBB2ED87F7E9}" sibTransId="{BDA038F1-C4FA-4C03-80A4-430A7C9FE5BF}"/>
    <dgm:cxn modelId="{E7C4D474-476A-472F-A302-AA69A445F539}" type="presOf" srcId="{C8E09F9A-FFCD-4899-8427-01928DC4C7F5}" destId="{0D9523C9-3EF7-4C13-A55F-28F51EA37A9D}" srcOrd="0" destOrd="0" presId="urn:microsoft.com/office/officeart/2005/8/layout/hierarchy2"/>
    <dgm:cxn modelId="{DB3D4D58-8174-4014-8F78-DDD057FAC5DE}" type="presOf" srcId="{17272ED1-3306-4B0A-9A4E-78F8B5C21446}" destId="{784A9021-3116-4247-81B3-DCA05A91878B}" srcOrd="0" destOrd="0" presId="urn:microsoft.com/office/officeart/2005/8/layout/hierarchy2"/>
    <dgm:cxn modelId="{159AF778-2B64-4C9C-9708-D809250333BB}" srcId="{5DD61CA1-0035-4A4D-B2AB-BA0F34C92820}" destId="{4EF9CC0B-C810-4780-85BF-09409A32B514}" srcOrd="0" destOrd="0" parTransId="{904E346D-D430-4E36-926E-8A5382C787D3}" sibTransId="{1686ABDC-4CF5-4642-B39C-AF5E2E336AA5}"/>
    <dgm:cxn modelId="{775D4583-FC70-4132-8F3C-7BE43F0D5272}" type="presOf" srcId="{D7247F84-67A2-4A58-AC07-6218496134FE}" destId="{7D420642-2A52-401D-A7F1-5E960B55DEAA}" srcOrd="1" destOrd="0" presId="urn:microsoft.com/office/officeart/2005/8/layout/hierarchy2"/>
    <dgm:cxn modelId="{3BB3B489-670A-459E-9CE2-616E9E5A8323}" type="presOf" srcId="{4B2E5112-CA51-4E7F-A656-EA07B165F471}" destId="{35288B4B-B6FA-41FF-822D-BD111482B9A9}" srcOrd="0" destOrd="0" presId="urn:microsoft.com/office/officeart/2005/8/layout/hierarchy2"/>
    <dgm:cxn modelId="{CAD0C396-24E0-45B4-85A9-8C053DD2D708}" srcId="{FB52D163-1BAC-4BF2-AAE1-5BB342E0E84C}" destId="{121EB76D-8F49-4253-84EC-C65A73DCE79C}" srcOrd="1" destOrd="0" parTransId="{D7247F84-67A2-4A58-AC07-6218496134FE}" sibTransId="{4DF3623F-EC82-4769-8153-78D4DDA48BBF}"/>
    <dgm:cxn modelId="{7776BD98-DC89-477B-803F-B50C7E2C1FBD}" type="presOf" srcId="{904E346D-D430-4E36-926E-8A5382C787D3}" destId="{CEA00F13-3E93-4FA8-B9F2-F4B237B664D7}" srcOrd="1" destOrd="0" presId="urn:microsoft.com/office/officeart/2005/8/layout/hierarchy2"/>
    <dgm:cxn modelId="{69E5DD9C-3B5B-4294-B5CC-611FD64F5625}" type="presOf" srcId="{5DD61CA1-0035-4A4D-B2AB-BA0F34C92820}" destId="{F0E905B6-4204-4087-91C5-9DF383EFBA7E}" srcOrd="0" destOrd="0" presId="urn:microsoft.com/office/officeart/2005/8/layout/hierarchy2"/>
    <dgm:cxn modelId="{15E5C2AB-8975-4D32-9B5A-64A9BDBEE97D}" srcId="{4EF9CC0B-C810-4780-85BF-09409A32B514}" destId="{6D86B597-C885-4B93-B476-F53C31D8F604}" srcOrd="1" destOrd="0" parTransId="{F5E00DA0-25C1-4304-9860-F574091988B6}" sibTransId="{FF8ED4C6-3ADB-454E-A774-68C247CAFB5D}"/>
    <dgm:cxn modelId="{D2E7E9AB-B033-4F64-9358-4766F86A629D}" srcId="{4EF9CC0B-C810-4780-85BF-09409A32B514}" destId="{DBBBC733-50FA-40F3-92F6-8D5D3500731E}" srcOrd="0" destOrd="0" parTransId="{B3D7B8CD-8712-4AB2-A94E-E27AAC2AB866}" sibTransId="{1AC376D8-CD20-4E7E-8E63-7B6B10CB32C4}"/>
    <dgm:cxn modelId="{5F6EFFB7-F118-410A-8800-B22CEE84EA44}" type="presOf" srcId="{121EB76D-8F49-4253-84EC-C65A73DCE79C}" destId="{FA6B0D4C-194F-479C-8319-AA69BBEF596F}" srcOrd="0" destOrd="0" presId="urn:microsoft.com/office/officeart/2005/8/layout/hierarchy2"/>
    <dgm:cxn modelId="{016461BB-17D3-4231-A97C-CE67A89B350A}" type="presOf" srcId="{01E8F7F4-3AA1-4206-AA9C-141D92B9993A}" destId="{B899EBC7-7DCF-40DD-8024-461D2B6AA32D}" srcOrd="1" destOrd="0" presId="urn:microsoft.com/office/officeart/2005/8/layout/hierarchy2"/>
    <dgm:cxn modelId="{281D0EC8-4D77-4612-AC72-428434D71E5D}" type="presOf" srcId="{904E346D-D430-4E36-926E-8A5382C787D3}" destId="{49AB046F-50E1-45CA-935C-D9E8A5F9AF6A}" srcOrd="0" destOrd="0" presId="urn:microsoft.com/office/officeart/2005/8/layout/hierarchy2"/>
    <dgm:cxn modelId="{9AEC0DD1-A94D-42D1-87E1-531FB98F8A14}" type="presOf" srcId="{01E8F7F4-3AA1-4206-AA9C-141D92B9993A}" destId="{74649C6B-960E-4D5C-9483-DFA4ED2B3192}" srcOrd="0" destOrd="0" presId="urn:microsoft.com/office/officeart/2005/8/layout/hierarchy2"/>
    <dgm:cxn modelId="{C17192D1-EF5E-455F-9A22-2290A11602E7}" type="presOf" srcId="{24FCD12C-7A5F-4321-880C-DEE8F54D3B72}" destId="{5DEFE09F-8E13-4627-B4A8-06B23FF30D57}" srcOrd="1" destOrd="0" presId="urn:microsoft.com/office/officeart/2005/8/layout/hierarchy2"/>
    <dgm:cxn modelId="{BE2A97D3-C5E9-4159-9D7D-06CE2C8B4CBD}" type="presOf" srcId="{B46477D5-8ABB-4891-A5D9-20E3030BB50E}" destId="{635489E0-9207-41EA-9F5C-FCD47C853DB1}" srcOrd="1" destOrd="0" presId="urn:microsoft.com/office/officeart/2005/8/layout/hierarchy2"/>
    <dgm:cxn modelId="{DC5F91E2-EFCF-44C0-AF9D-4876CD1DE4A6}" type="presOf" srcId="{FB52D163-1BAC-4BF2-AAE1-5BB342E0E84C}" destId="{BFE4E9B9-C446-4FC6-8AE9-4DA152119066}" srcOrd="0" destOrd="0" presId="urn:microsoft.com/office/officeart/2005/8/layout/hierarchy2"/>
    <dgm:cxn modelId="{971448E3-4E04-4E40-BC6E-33BC7E6A5436}" srcId="{DBBBC733-50FA-40F3-92F6-8D5D3500731E}" destId="{B88FCAB1-0EAD-45BA-9B45-862C61828F7D}" srcOrd="2" destOrd="0" parTransId="{24FCD12C-7A5F-4321-880C-DEE8F54D3B72}" sibTransId="{5A191FE6-289A-4B30-B3C7-91A375DE5240}"/>
    <dgm:cxn modelId="{4C484CE3-A858-43BA-9310-EAAA5F5939FC}" type="presOf" srcId="{97E041DD-411B-4786-81AB-CEC58E918DF1}" destId="{F7E5EFBB-A8FE-4BC0-BCB6-D227310057C6}" srcOrd="0" destOrd="0" presId="urn:microsoft.com/office/officeart/2005/8/layout/hierarchy2"/>
    <dgm:cxn modelId="{C09438E4-7D11-4539-A06F-46A2330E7E78}" srcId="{64969895-0967-497C-BCBB-795C87E30C74}" destId="{4B2E5112-CA51-4E7F-A656-EA07B165F471}" srcOrd="0" destOrd="0" parTransId="{9C9EB3FE-95F9-408E-9723-90BF9769C5C8}" sibTransId="{299317FA-9E47-4153-BB46-FE44FDD373BC}"/>
    <dgm:cxn modelId="{D83AEBE7-79F0-46B6-9526-F7C9505FC6AB}" srcId="{5DD61CA1-0035-4A4D-B2AB-BA0F34C92820}" destId="{64969895-0967-497C-BCBB-795C87E30C74}" srcOrd="1" destOrd="0" parTransId="{01E8F7F4-3AA1-4206-AA9C-141D92B9993A}" sibTransId="{8C61E1B7-1781-4980-BBAE-EB014611E47B}"/>
    <dgm:cxn modelId="{735DC1EE-4345-4799-98EC-FEDF0FF02484}" srcId="{3BA2B0CB-B33E-440F-A31F-052EE8E7B3EA}" destId="{FB52D163-1BAC-4BF2-AAE1-5BB342E0E84C}" srcOrd="0" destOrd="0" parTransId="{4F99A4AE-4B3B-43B1-9613-9546190D510E}" sibTransId="{7E5C350B-3B0C-41A9-A2E1-8B2F291EC4C6}"/>
    <dgm:cxn modelId="{BCCE4AF4-C4C0-482C-A5E0-0E96251776CD}" srcId="{FB52D163-1BAC-4BF2-AAE1-5BB342E0E84C}" destId="{5DD61CA1-0035-4A4D-B2AB-BA0F34C92820}" srcOrd="0" destOrd="0" parTransId="{C8E09F9A-FFCD-4899-8427-01928DC4C7F5}" sibTransId="{80B99433-BAAC-47DF-BDAD-8281B4A650CC}"/>
    <dgm:cxn modelId="{BABB6DF4-D518-42EA-B9A0-7736DECF6D3A}" type="presOf" srcId="{9C9EB3FE-95F9-408E-9723-90BF9769C5C8}" destId="{70132922-D2CE-4AC9-9CE0-3216D9DB1587}" srcOrd="0" destOrd="0" presId="urn:microsoft.com/office/officeart/2005/8/layout/hierarchy2"/>
    <dgm:cxn modelId="{EFA6C5F5-90BD-49DD-9749-865041F0AEAB}" type="presOf" srcId="{9C9EB3FE-95F9-408E-9723-90BF9769C5C8}" destId="{FFEDA03B-875B-4380-B03B-1D4397F2F345}" srcOrd="1" destOrd="0" presId="urn:microsoft.com/office/officeart/2005/8/layout/hierarchy2"/>
    <dgm:cxn modelId="{629213F8-E3BD-46CD-A519-B85E537FC394}" type="presOf" srcId="{B88FCAB1-0EAD-45BA-9B45-862C61828F7D}" destId="{1B938193-750A-44E4-B9BD-138D36BBFF38}" srcOrd="0" destOrd="0" presId="urn:microsoft.com/office/officeart/2005/8/layout/hierarchy2"/>
    <dgm:cxn modelId="{664A44F8-1BC9-4330-A0C3-88B04FD23724}" type="presOf" srcId="{9CCACF86-4969-4B29-ADAD-EBB2ED87F7E9}" destId="{32393867-EEC0-4BBE-9B46-C88C08777789}" srcOrd="1" destOrd="0" presId="urn:microsoft.com/office/officeart/2005/8/layout/hierarchy2"/>
    <dgm:cxn modelId="{2144D1F8-06ED-4C07-9B44-AE224B0B5DB6}" type="presOf" srcId="{B46477D5-8ABB-4891-A5D9-20E3030BB50E}" destId="{53BE25F4-E91C-48EF-8953-FCC2F34EA14F}" srcOrd="0" destOrd="0" presId="urn:microsoft.com/office/officeart/2005/8/layout/hierarchy2"/>
    <dgm:cxn modelId="{224B12F9-4E7F-4684-A5B4-EB6B87D596AF}" type="presOf" srcId="{B3D7B8CD-8712-4AB2-A94E-E27AAC2AB866}" destId="{B01EF2F9-6081-4440-9834-095279E41EFF}" srcOrd="0" destOrd="0" presId="urn:microsoft.com/office/officeart/2005/8/layout/hierarchy2"/>
    <dgm:cxn modelId="{23D58DFE-6F01-4389-A3A6-D34D62A904F4}" type="presOf" srcId="{C8E09F9A-FFCD-4899-8427-01928DC4C7F5}" destId="{1627DBCD-B08A-4479-86ED-BB33CBA789F2}" srcOrd="1" destOrd="0" presId="urn:microsoft.com/office/officeart/2005/8/layout/hierarchy2"/>
    <dgm:cxn modelId="{911BE65E-1E9F-407A-A205-05A77CD83262}" type="presParOf" srcId="{B1F03C52-1814-4991-A363-5C79221C2ACD}" destId="{9C95A1A9-079D-40B2-9482-F4B0BE8AE54A}" srcOrd="0" destOrd="0" presId="urn:microsoft.com/office/officeart/2005/8/layout/hierarchy2"/>
    <dgm:cxn modelId="{E493416E-D40A-4376-8B39-2B9A1AF7354A}" type="presParOf" srcId="{9C95A1A9-079D-40B2-9482-F4B0BE8AE54A}" destId="{BFE4E9B9-C446-4FC6-8AE9-4DA152119066}" srcOrd="0" destOrd="0" presId="urn:microsoft.com/office/officeart/2005/8/layout/hierarchy2"/>
    <dgm:cxn modelId="{EB1FC7E3-207B-4E02-A27F-2466234B9FB5}" type="presParOf" srcId="{9C95A1A9-079D-40B2-9482-F4B0BE8AE54A}" destId="{80B4936E-A2D4-46C9-BC27-73B65672705D}" srcOrd="1" destOrd="0" presId="urn:microsoft.com/office/officeart/2005/8/layout/hierarchy2"/>
    <dgm:cxn modelId="{F41EFCE0-29F4-4D88-A7DD-4D4723A7A5C7}" type="presParOf" srcId="{80B4936E-A2D4-46C9-BC27-73B65672705D}" destId="{0D9523C9-3EF7-4C13-A55F-28F51EA37A9D}" srcOrd="0" destOrd="0" presId="urn:microsoft.com/office/officeart/2005/8/layout/hierarchy2"/>
    <dgm:cxn modelId="{8424DBF8-F08A-48F4-9CA5-EB8282D48CC9}" type="presParOf" srcId="{0D9523C9-3EF7-4C13-A55F-28F51EA37A9D}" destId="{1627DBCD-B08A-4479-86ED-BB33CBA789F2}" srcOrd="0" destOrd="0" presId="urn:microsoft.com/office/officeart/2005/8/layout/hierarchy2"/>
    <dgm:cxn modelId="{F5919539-6E65-45D7-8A90-2301612F45BF}" type="presParOf" srcId="{80B4936E-A2D4-46C9-BC27-73B65672705D}" destId="{E404992B-F845-468C-A051-F534DD029EA2}" srcOrd="1" destOrd="0" presId="urn:microsoft.com/office/officeart/2005/8/layout/hierarchy2"/>
    <dgm:cxn modelId="{E831261A-3A29-4DCE-8152-85864835ACD8}" type="presParOf" srcId="{E404992B-F845-468C-A051-F534DD029EA2}" destId="{F0E905B6-4204-4087-91C5-9DF383EFBA7E}" srcOrd="0" destOrd="0" presId="urn:microsoft.com/office/officeart/2005/8/layout/hierarchy2"/>
    <dgm:cxn modelId="{C33A7A4E-7586-4F73-898C-C06322CB411B}" type="presParOf" srcId="{E404992B-F845-468C-A051-F534DD029EA2}" destId="{EF9B51A3-7C72-4C49-88E4-057AF84772A6}" srcOrd="1" destOrd="0" presId="urn:microsoft.com/office/officeart/2005/8/layout/hierarchy2"/>
    <dgm:cxn modelId="{9CD27B3F-37B7-4CA1-9546-F95B412C3DDA}" type="presParOf" srcId="{EF9B51A3-7C72-4C49-88E4-057AF84772A6}" destId="{49AB046F-50E1-45CA-935C-D9E8A5F9AF6A}" srcOrd="0" destOrd="0" presId="urn:microsoft.com/office/officeart/2005/8/layout/hierarchy2"/>
    <dgm:cxn modelId="{35D9ED2E-D377-40D9-8C81-2AEC7C695D18}" type="presParOf" srcId="{49AB046F-50E1-45CA-935C-D9E8A5F9AF6A}" destId="{CEA00F13-3E93-4FA8-B9F2-F4B237B664D7}" srcOrd="0" destOrd="0" presId="urn:microsoft.com/office/officeart/2005/8/layout/hierarchy2"/>
    <dgm:cxn modelId="{997DAE72-B44F-4BAA-AAA2-B5916F51EFE9}" type="presParOf" srcId="{EF9B51A3-7C72-4C49-88E4-057AF84772A6}" destId="{42C97302-F1A1-47B2-8CBD-F953113CD26F}" srcOrd="1" destOrd="0" presId="urn:microsoft.com/office/officeart/2005/8/layout/hierarchy2"/>
    <dgm:cxn modelId="{DB1DE262-17B1-4708-B537-11E064D4B75A}" type="presParOf" srcId="{42C97302-F1A1-47B2-8CBD-F953113CD26F}" destId="{A366420A-CD63-4419-89AC-E6C5493BCBEE}" srcOrd="0" destOrd="0" presId="urn:microsoft.com/office/officeart/2005/8/layout/hierarchy2"/>
    <dgm:cxn modelId="{5C8F0BAA-A120-45F1-A7A3-013C29726155}" type="presParOf" srcId="{42C97302-F1A1-47B2-8CBD-F953113CD26F}" destId="{D58E0096-B08C-41ED-919F-A45D89BB93AA}" srcOrd="1" destOrd="0" presId="urn:microsoft.com/office/officeart/2005/8/layout/hierarchy2"/>
    <dgm:cxn modelId="{F4A48080-FFC0-4404-BAAB-4CFCC2295ABD}" type="presParOf" srcId="{D58E0096-B08C-41ED-919F-A45D89BB93AA}" destId="{B01EF2F9-6081-4440-9834-095279E41EFF}" srcOrd="0" destOrd="0" presId="urn:microsoft.com/office/officeart/2005/8/layout/hierarchy2"/>
    <dgm:cxn modelId="{C4D3B3B6-8ED2-46B3-A7CD-8C4A77A6927E}" type="presParOf" srcId="{B01EF2F9-6081-4440-9834-095279E41EFF}" destId="{DC40B17E-6A2C-4F48-988A-00FF7F98146D}" srcOrd="0" destOrd="0" presId="urn:microsoft.com/office/officeart/2005/8/layout/hierarchy2"/>
    <dgm:cxn modelId="{F63A8AEC-E305-4AE9-8423-26AB05AAF845}" type="presParOf" srcId="{D58E0096-B08C-41ED-919F-A45D89BB93AA}" destId="{A5B5A256-F293-4B43-9A4D-FD4125D13FE9}" srcOrd="1" destOrd="0" presId="urn:microsoft.com/office/officeart/2005/8/layout/hierarchy2"/>
    <dgm:cxn modelId="{4C1986E6-68B0-4EE3-8910-CE542924AAA3}" type="presParOf" srcId="{A5B5A256-F293-4B43-9A4D-FD4125D13FE9}" destId="{8772576B-5A16-46BD-A04A-8E5B6E51C313}" srcOrd="0" destOrd="0" presId="urn:microsoft.com/office/officeart/2005/8/layout/hierarchy2"/>
    <dgm:cxn modelId="{CD6F34C2-B6A5-4322-98AC-3BCD1015CFAF}" type="presParOf" srcId="{A5B5A256-F293-4B43-9A4D-FD4125D13FE9}" destId="{2EA5CFC5-C74B-45F1-B0DC-970D4DA67FC2}" srcOrd="1" destOrd="0" presId="urn:microsoft.com/office/officeart/2005/8/layout/hierarchy2"/>
    <dgm:cxn modelId="{22BA18E0-2C08-45BE-A392-D7A4BBBC1E63}" type="presParOf" srcId="{2EA5CFC5-C74B-45F1-B0DC-970D4DA67FC2}" destId="{53BE25F4-E91C-48EF-8953-FCC2F34EA14F}" srcOrd="0" destOrd="0" presId="urn:microsoft.com/office/officeart/2005/8/layout/hierarchy2"/>
    <dgm:cxn modelId="{BC84C314-8303-4536-A7C3-70DECDE618E3}" type="presParOf" srcId="{53BE25F4-E91C-48EF-8953-FCC2F34EA14F}" destId="{635489E0-9207-41EA-9F5C-FCD47C853DB1}" srcOrd="0" destOrd="0" presId="urn:microsoft.com/office/officeart/2005/8/layout/hierarchy2"/>
    <dgm:cxn modelId="{23B81DDF-7D1C-45B8-924A-B4A087515C48}" type="presParOf" srcId="{2EA5CFC5-C74B-45F1-B0DC-970D4DA67FC2}" destId="{7C4B9019-F50E-44E4-BF7D-DE64432A0684}" srcOrd="1" destOrd="0" presId="urn:microsoft.com/office/officeart/2005/8/layout/hierarchy2"/>
    <dgm:cxn modelId="{8D50A0F0-87F8-45E6-836E-9EE0BE8C9F41}" type="presParOf" srcId="{7C4B9019-F50E-44E4-BF7D-DE64432A0684}" destId="{784A9021-3116-4247-81B3-DCA05A91878B}" srcOrd="0" destOrd="0" presId="urn:microsoft.com/office/officeart/2005/8/layout/hierarchy2"/>
    <dgm:cxn modelId="{DA61CB96-7050-4DCD-A626-2C928AE394E7}" type="presParOf" srcId="{7C4B9019-F50E-44E4-BF7D-DE64432A0684}" destId="{BD4D5F5D-DE96-493A-99EB-9C84667912DF}" srcOrd="1" destOrd="0" presId="urn:microsoft.com/office/officeart/2005/8/layout/hierarchy2"/>
    <dgm:cxn modelId="{02385A65-7C7A-4F71-AEE1-D4B0E772FFC1}" type="presParOf" srcId="{2EA5CFC5-C74B-45F1-B0DC-970D4DA67FC2}" destId="{91D77BAE-1DE4-4059-ADA3-798AE3DB607E}" srcOrd="2" destOrd="0" presId="urn:microsoft.com/office/officeart/2005/8/layout/hierarchy2"/>
    <dgm:cxn modelId="{6B1B7B08-5D4B-4166-9BC3-94F164888917}" type="presParOf" srcId="{91D77BAE-1DE4-4059-ADA3-798AE3DB607E}" destId="{32393867-EEC0-4BBE-9B46-C88C08777789}" srcOrd="0" destOrd="0" presId="urn:microsoft.com/office/officeart/2005/8/layout/hierarchy2"/>
    <dgm:cxn modelId="{93A58407-9B82-4BA2-95BD-61B451DDC59B}" type="presParOf" srcId="{2EA5CFC5-C74B-45F1-B0DC-970D4DA67FC2}" destId="{CB4CC8BE-3368-4C43-8A4C-ED87DA7A5AA2}" srcOrd="3" destOrd="0" presId="urn:microsoft.com/office/officeart/2005/8/layout/hierarchy2"/>
    <dgm:cxn modelId="{93814AE8-60B3-4159-8D7B-455AB1531C4D}" type="presParOf" srcId="{CB4CC8BE-3368-4C43-8A4C-ED87DA7A5AA2}" destId="{F7E5EFBB-A8FE-4BC0-BCB6-D227310057C6}" srcOrd="0" destOrd="0" presId="urn:microsoft.com/office/officeart/2005/8/layout/hierarchy2"/>
    <dgm:cxn modelId="{7B4401C9-6302-4D98-B4FA-AF2428210640}" type="presParOf" srcId="{CB4CC8BE-3368-4C43-8A4C-ED87DA7A5AA2}" destId="{F56656B1-DF04-48ED-9895-A3834DAC5D47}" srcOrd="1" destOrd="0" presId="urn:microsoft.com/office/officeart/2005/8/layout/hierarchy2"/>
    <dgm:cxn modelId="{EDBFE172-3335-49F3-A8A0-AA14B7669BC2}" type="presParOf" srcId="{2EA5CFC5-C74B-45F1-B0DC-970D4DA67FC2}" destId="{4F206B93-FF0A-4038-AFDC-34F2ACC027B5}" srcOrd="4" destOrd="0" presId="urn:microsoft.com/office/officeart/2005/8/layout/hierarchy2"/>
    <dgm:cxn modelId="{8E447AD2-F6AF-4185-B9BC-A2C65E3A9496}" type="presParOf" srcId="{4F206B93-FF0A-4038-AFDC-34F2ACC027B5}" destId="{5DEFE09F-8E13-4627-B4A8-06B23FF30D57}" srcOrd="0" destOrd="0" presId="urn:microsoft.com/office/officeart/2005/8/layout/hierarchy2"/>
    <dgm:cxn modelId="{0E8991D4-BC84-4701-80DF-DCC75F453C56}" type="presParOf" srcId="{2EA5CFC5-C74B-45F1-B0DC-970D4DA67FC2}" destId="{B7549D4D-7A95-42F9-B241-55CFE6B9A0C2}" srcOrd="5" destOrd="0" presId="urn:microsoft.com/office/officeart/2005/8/layout/hierarchy2"/>
    <dgm:cxn modelId="{21515F05-6F74-452D-821B-D33A40F6AB37}" type="presParOf" srcId="{B7549D4D-7A95-42F9-B241-55CFE6B9A0C2}" destId="{1B938193-750A-44E4-B9BD-138D36BBFF38}" srcOrd="0" destOrd="0" presId="urn:microsoft.com/office/officeart/2005/8/layout/hierarchy2"/>
    <dgm:cxn modelId="{9381CAB3-C614-4E4A-9024-5B35835DC04F}" type="presParOf" srcId="{B7549D4D-7A95-42F9-B241-55CFE6B9A0C2}" destId="{BCDDBD28-338F-4D33-AC55-4BA6702E49D0}" srcOrd="1" destOrd="0" presId="urn:microsoft.com/office/officeart/2005/8/layout/hierarchy2"/>
    <dgm:cxn modelId="{E3E216F5-E68B-4445-804C-4BCC4011A80D}" type="presParOf" srcId="{D58E0096-B08C-41ED-919F-A45D89BB93AA}" destId="{908BAA83-E28A-4809-ACD6-D36EFDD245C2}" srcOrd="2" destOrd="0" presId="urn:microsoft.com/office/officeart/2005/8/layout/hierarchy2"/>
    <dgm:cxn modelId="{6C19A72F-34C9-41D9-8E56-4CDF3B5CA0A5}" type="presParOf" srcId="{908BAA83-E28A-4809-ACD6-D36EFDD245C2}" destId="{1BD5F401-BC0F-445D-8AE5-6DC7AE99F138}" srcOrd="0" destOrd="0" presId="urn:microsoft.com/office/officeart/2005/8/layout/hierarchy2"/>
    <dgm:cxn modelId="{08BE630C-EAFE-44C9-8EC0-AD604407E74D}" type="presParOf" srcId="{D58E0096-B08C-41ED-919F-A45D89BB93AA}" destId="{7EFC8597-A575-446B-A869-D2DDDEF30A32}" srcOrd="3" destOrd="0" presId="urn:microsoft.com/office/officeart/2005/8/layout/hierarchy2"/>
    <dgm:cxn modelId="{A83174A2-5843-4116-8A04-1B55DFBBB151}" type="presParOf" srcId="{7EFC8597-A575-446B-A869-D2DDDEF30A32}" destId="{D7BFA774-3147-4ACB-95FC-3A71DD48C177}" srcOrd="0" destOrd="0" presId="urn:microsoft.com/office/officeart/2005/8/layout/hierarchy2"/>
    <dgm:cxn modelId="{055C56BE-234C-4795-88A0-65AFAD72854B}" type="presParOf" srcId="{7EFC8597-A575-446B-A869-D2DDDEF30A32}" destId="{04ADDC3E-BC1B-4DC6-A085-9AE99264CFBB}" srcOrd="1" destOrd="0" presId="urn:microsoft.com/office/officeart/2005/8/layout/hierarchy2"/>
    <dgm:cxn modelId="{30F31CF6-A0B8-42AF-A239-56537E85100A}" type="presParOf" srcId="{EF9B51A3-7C72-4C49-88E4-057AF84772A6}" destId="{74649C6B-960E-4D5C-9483-DFA4ED2B3192}" srcOrd="2" destOrd="0" presId="urn:microsoft.com/office/officeart/2005/8/layout/hierarchy2"/>
    <dgm:cxn modelId="{FBBF3E01-5696-4019-9840-A96CA0169703}" type="presParOf" srcId="{74649C6B-960E-4D5C-9483-DFA4ED2B3192}" destId="{B899EBC7-7DCF-40DD-8024-461D2B6AA32D}" srcOrd="0" destOrd="0" presId="urn:microsoft.com/office/officeart/2005/8/layout/hierarchy2"/>
    <dgm:cxn modelId="{B3F9F6B0-5788-436B-B8A5-CEDE1A00382B}" type="presParOf" srcId="{EF9B51A3-7C72-4C49-88E4-057AF84772A6}" destId="{BA6989D5-1220-4A8F-BBC5-9CBE35F324E9}" srcOrd="3" destOrd="0" presId="urn:microsoft.com/office/officeart/2005/8/layout/hierarchy2"/>
    <dgm:cxn modelId="{DEBDF3EA-A933-433A-B4D4-08A9A55BD295}" type="presParOf" srcId="{BA6989D5-1220-4A8F-BBC5-9CBE35F324E9}" destId="{23C8DC2D-E9A6-4577-995E-AD3F609DBBF6}" srcOrd="0" destOrd="0" presId="urn:microsoft.com/office/officeart/2005/8/layout/hierarchy2"/>
    <dgm:cxn modelId="{9BA01971-3889-4B69-A8F5-344EC2F5D04F}" type="presParOf" srcId="{BA6989D5-1220-4A8F-BBC5-9CBE35F324E9}" destId="{548F8D81-42A6-45EB-B176-83F7F1B62430}" srcOrd="1" destOrd="0" presId="urn:microsoft.com/office/officeart/2005/8/layout/hierarchy2"/>
    <dgm:cxn modelId="{B330A706-CFAB-42D1-BFEB-A8A5B3853158}" type="presParOf" srcId="{548F8D81-42A6-45EB-B176-83F7F1B62430}" destId="{70132922-D2CE-4AC9-9CE0-3216D9DB1587}" srcOrd="0" destOrd="0" presId="urn:microsoft.com/office/officeart/2005/8/layout/hierarchy2"/>
    <dgm:cxn modelId="{6A8BE886-F77F-4EFB-8B72-7522D9A8AC63}" type="presParOf" srcId="{70132922-D2CE-4AC9-9CE0-3216D9DB1587}" destId="{FFEDA03B-875B-4380-B03B-1D4397F2F345}" srcOrd="0" destOrd="0" presId="urn:microsoft.com/office/officeart/2005/8/layout/hierarchy2"/>
    <dgm:cxn modelId="{49359142-C2BF-4E60-A417-79782490FBD5}" type="presParOf" srcId="{548F8D81-42A6-45EB-B176-83F7F1B62430}" destId="{7E1BF9A4-79E6-4373-B7D0-5AB1453518AF}" srcOrd="1" destOrd="0" presId="urn:microsoft.com/office/officeart/2005/8/layout/hierarchy2"/>
    <dgm:cxn modelId="{720A0BCF-F20E-4452-B40C-683C93B2F2D3}" type="presParOf" srcId="{7E1BF9A4-79E6-4373-B7D0-5AB1453518AF}" destId="{35288B4B-B6FA-41FF-822D-BD111482B9A9}" srcOrd="0" destOrd="0" presId="urn:microsoft.com/office/officeart/2005/8/layout/hierarchy2"/>
    <dgm:cxn modelId="{987C5529-86F9-47A2-8C54-3BBFB510866D}" type="presParOf" srcId="{7E1BF9A4-79E6-4373-B7D0-5AB1453518AF}" destId="{64466C86-CB8F-4425-9584-15472CDE2EDF}" srcOrd="1" destOrd="0" presId="urn:microsoft.com/office/officeart/2005/8/layout/hierarchy2"/>
    <dgm:cxn modelId="{D511E3FA-A8FD-4841-A05B-E7AA6D06DB49}" type="presParOf" srcId="{80B4936E-A2D4-46C9-BC27-73B65672705D}" destId="{F39F23AE-F2D3-4CA5-B6EA-3DD5BC51B8C4}" srcOrd="2" destOrd="0" presId="urn:microsoft.com/office/officeart/2005/8/layout/hierarchy2"/>
    <dgm:cxn modelId="{AB88BF4D-B9AA-4C51-9CF2-53ED73AFBF72}" type="presParOf" srcId="{F39F23AE-F2D3-4CA5-B6EA-3DD5BC51B8C4}" destId="{7D420642-2A52-401D-A7F1-5E960B55DEAA}" srcOrd="0" destOrd="0" presId="urn:microsoft.com/office/officeart/2005/8/layout/hierarchy2"/>
    <dgm:cxn modelId="{83F07B91-DBE7-44A0-9D2C-E0D99F693D42}" type="presParOf" srcId="{80B4936E-A2D4-46C9-BC27-73B65672705D}" destId="{918AEEFB-D8CF-404F-9A36-FB5FCA8C35A6}" srcOrd="3" destOrd="0" presId="urn:microsoft.com/office/officeart/2005/8/layout/hierarchy2"/>
    <dgm:cxn modelId="{C6571177-7D7A-4582-850D-2E782F9CB17E}" type="presParOf" srcId="{918AEEFB-D8CF-404F-9A36-FB5FCA8C35A6}" destId="{FA6B0D4C-194F-479C-8319-AA69BBEF596F}" srcOrd="0" destOrd="0" presId="urn:microsoft.com/office/officeart/2005/8/layout/hierarchy2"/>
    <dgm:cxn modelId="{34F265C9-A3F7-4A4B-96DF-A04D9BCB0EDE}" type="presParOf" srcId="{918AEEFB-D8CF-404F-9A36-FB5FCA8C35A6}" destId="{06CEC2D9-C04A-4E26-AD3E-6505562EFED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BA2B0CB-B33E-440F-A31F-052EE8E7B3EA}" type="doc">
      <dgm:prSet loTypeId="urn:microsoft.com/office/officeart/2009/3/layout/HorizontalOrganizationChart" loCatId="hierarchy" qsTypeId="urn:microsoft.com/office/officeart/2005/8/quickstyle/simple1#10" qsCatId="simple" csTypeId="urn:microsoft.com/office/officeart/2005/8/colors/colorful4#2" csCatId="colorful" phldr="1"/>
      <dgm:spPr/>
      <dgm:t>
        <a:bodyPr/>
        <a:lstStyle/>
        <a:p>
          <a:endParaRPr lang="zh-TW" altLang="en-US"/>
        </a:p>
      </dgm:t>
    </dgm:pt>
    <dgm:pt modelId="{FB52D163-1BAC-4BF2-AAE1-5BB342E0E84C}">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社政</a:t>
          </a:r>
          <a:br>
            <a:rPr lang="en-US" altLang="zh-TW" sz="1800" b="1" dirty="0">
              <a:solidFill>
                <a:srgbClr val="FFFFFF"/>
              </a:solidFill>
              <a:latin typeface="微軟正黑體" panose="020B0604030504040204" pitchFamily="34" charset="-120"/>
              <a:ea typeface="微軟正黑體" panose="020B0604030504040204" pitchFamily="34" charset="-120"/>
            </a:rPr>
          </a:br>
          <a:r>
            <a:rPr lang="zh-TW" altLang="en-US" sz="1800" b="1" dirty="0">
              <a:solidFill>
                <a:srgbClr val="FFFFFF"/>
              </a:solidFill>
              <a:latin typeface="微軟正黑體" panose="020B0604030504040204" pitchFamily="34" charset="-120"/>
              <a:ea typeface="微軟正黑體" panose="020B0604030504040204" pitchFamily="34" charset="-120"/>
            </a:rPr>
            <a:t>通報</a:t>
          </a:r>
        </a:p>
      </dgm:t>
    </dgm:pt>
    <dgm:pt modelId="{4F99A4AE-4B3B-43B1-9613-9546190D510E}" type="parTrans" cxnId="{735DC1EE-4345-4799-98EC-FEDF0FF02484}">
      <dgm:prSet/>
      <dgm:spPr/>
      <dgm:t>
        <a:bodyPr/>
        <a:lstStyle/>
        <a:p>
          <a:endParaRPr lang="zh-TW" altLang="en-US"/>
        </a:p>
      </dgm:t>
    </dgm:pt>
    <dgm:pt modelId="{7E5C350B-3B0C-41A9-A2E1-8B2F291EC4C6}" type="sibTrans" cxnId="{735DC1EE-4345-4799-98EC-FEDF0FF02484}">
      <dgm:prSet/>
      <dgm:spPr/>
      <dgm:t>
        <a:bodyPr/>
        <a:lstStyle/>
        <a:p>
          <a:endParaRPr lang="zh-TW" altLang="en-US"/>
        </a:p>
      </dgm:t>
    </dgm:pt>
    <dgm:pt modelId="{5DD61CA1-0035-4A4D-B2AB-BA0F34C92820}">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是否接獲</a:t>
          </a:r>
          <a:br>
            <a:rPr lang="en-US" altLang="zh-TW" sz="1800" b="1" dirty="0">
              <a:solidFill>
                <a:srgbClr val="FFFFFF"/>
              </a:solidFill>
              <a:latin typeface="微軟正黑體" panose="020B0604030504040204" pitchFamily="34" charset="-120"/>
              <a:ea typeface="微軟正黑體" panose="020B0604030504040204" pitchFamily="34" charset="-120"/>
            </a:rPr>
          </a:br>
          <a:r>
            <a:rPr lang="zh-TW" altLang="en-US" sz="1800" b="1" dirty="0">
              <a:solidFill>
                <a:srgbClr val="FFFFFF"/>
              </a:solidFill>
              <a:latin typeface="微軟正黑體" panose="020B0604030504040204" pitchFamily="34" charset="-120"/>
              <a:ea typeface="微軟正黑體" panose="020B0604030504040204" pitchFamily="34" charset="-120"/>
            </a:rPr>
            <a:t>申請</a:t>
          </a:r>
          <a:r>
            <a:rPr lang="en-US" altLang="zh-TW" sz="1800" b="1" dirty="0">
              <a:solidFill>
                <a:srgbClr val="FFFFFF"/>
              </a:solidFill>
              <a:latin typeface="微軟正黑體" panose="020B0604030504040204" pitchFamily="34" charset="-120"/>
              <a:ea typeface="微軟正黑體" panose="020B0604030504040204" pitchFamily="34" charset="-120"/>
            </a:rPr>
            <a:t>/</a:t>
          </a:r>
          <a:r>
            <a:rPr lang="zh-TW" altLang="en-US" sz="1800" b="1" dirty="0">
              <a:solidFill>
                <a:srgbClr val="FFFFFF"/>
              </a:solidFill>
              <a:latin typeface="微軟正黑體" panose="020B0604030504040204" pitchFamily="34" charset="-120"/>
              <a:ea typeface="微軟正黑體" panose="020B0604030504040204" pitchFamily="34" charset="-120"/>
            </a:rPr>
            <a:t>檢舉</a:t>
          </a:r>
          <a:endParaRPr lang="zh-TW" sz="1800" b="1" dirty="0">
            <a:solidFill>
              <a:srgbClr val="FFFFFF"/>
            </a:solidFill>
            <a:latin typeface="微軟正黑體" panose="020B0604030504040204" pitchFamily="34" charset="-120"/>
            <a:ea typeface="微軟正黑體" panose="020B0604030504040204" pitchFamily="34" charset="-120"/>
          </a:endParaRPr>
        </a:p>
      </dgm:t>
    </dgm:pt>
    <dgm:pt modelId="{C8E09F9A-FFCD-4899-8427-01928DC4C7F5}" type="parTrans" cxnId="{BCCE4AF4-C4C0-482C-A5E0-0E96251776CD}">
      <dgm:prSet custT="1"/>
      <dgm:spPr/>
      <dgm:t>
        <a:bodyPr/>
        <a:lstStyle/>
        <a:p>
          <a:endParaRPr lang="zh-TW" altLang="en-US" sz="1800"/>
        </a:p>
      </dgm:t>
    </dgm:pt>
    <dgm:pt modelId="{80B99433-BAAC-47DF-BDAD-8281B4A650CC}" type="sibTrans" cxnId="{BCCE4AF4-C4C0-482C-A5E0-0E96251776CD}">
      <dgm:prSet/>
      <dgm:spPr/>
      <dgm:t>
        <a:bodyPr/>
        <a:lstStyle/>
        <a:p>
          <a:endParaRPr lang="zh-TW" altLang="en-US"/>
        </a:p>
      </dgm:t>
    </dgm:pt>
    <dgm:pt modelId="{4EF9CC0B-C810-4780-85BF-09409A32B514}">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是</a:t>
          </a:r>
        </a:p>
      </dgm:t>
    </dgm:pt>
    <dgm:pt modelId="{904E346D-D430-4E36-926E-8A5382C787D3}" type="parTrans" cxnId="{159AF778-2B64-4C9C-9708-D809250333BB}">
      <dgm:prSet custT="1"/>
      <dgm:spPr/>
      <dgm:t>
        <a:bodyPr/>
        <a:lstStyle/>
        <a:p>
          <a:endParaRPr lang="zh-TW" altLang="en-US" sz="1800"/>
        </a:p>
      </dgm:t>
    </dgm:pt>
    <dgm:pt modelId="{1686ABDC-4CF5-4642-B39C-AF5E2E336AA5}" type="sibTrans" cxnId="{159AF778-2B64-4C9C-9708-D809250333BB}">
      <dgm:prSet/>
      <dgm:spPr/>
      <dgm:t>
        <a:bodyPr/>
        <a:lstStyle/>
        <a:p>
          <a:endParaRPr lang="zh-TW" altLang="en-US"/>
        </a:p>
      </dgm:t>
    </dgm:pt>
    <dgm:pt modelId="{DBBBC733-50FA-40F3-92F6-8D5D3500731E}">
      <dgm:prSet custT="1"/>
      <dgm:spPr>
        <a:solidFill>
          <a:schemeClr val="bg2">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非事件管轄學校</a:t>
          </a:r>
        </a:p>
      </dgm:t>
    </dgm:pt>
    <dgm:pt modelId="{B3D7B8CD-8712-4AB2-A94E-E27AAC2AB866}" type="parTrans" cxnId="{D2E7E9AB-B033-4F64-9358-4766F86A629D}">
      <dgm:prSet custT="1"/>
      <dgm:spPr/>
      <dgm:t>
        <a:bodyPr/>
        <a:lstStyle/>
        <a:p>
          <a:endParaRPr lang="zh-TW" altLang="en-US" sz="1800"/>
        </a:p>
      </dgm:t>
    </dgm:pt>
    <dgm:pt modelId="{1AC376D8-CD20-4E7E-8E63-7B6B10CB32C4}" type="sibTrans" cxnId="{D2E7E9AB-B033-4F64-9358-4766F86A629D}">
      <dgm:prSet/>
      <dgm:spPr/>
      <dgm:t>
        <a:bodyPr/>
        <a:lstStyle/>
        <a:p>
          <a:endParaRPr lang="zh-TW" altLang="en-US"/>
        </a:p>
      </dgm:t>
    </dgm:pt>
    <dgm:pt modelId="{17272ED1-3306-4B0A-9A4E-78F8B5C21446}">
      <dgm:prSet custT="1"/>
      <dgm:spPr>
        <a:solidFill>
          <a:schemeClr val="bg2">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跨校</a:t>
          </a: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派代</a:t>
          </a:r>
        </a:p>
      </dgm:t>
    </dgm:pt>
    <dgm:pt modelId="{B46477D5-8ABB-4891-A5D9-20E3030BB50E}" type="parTrans" cxnId="{D8DD3360-BF5D-4CEA-B1C8-89353BDA1C1D}">
      <dgm:prSet custT="1"/>
      <dgm:spPr/>
      <dgm:t>
        <a:bodyPr/>
        <a:lstStyle/>
        <a:p>
          <a:endParaRPr lang="zh-TW" altLang="en-US" sz="1800"/>
        </a:p>
      </dgm:t>
    </dgm:pt>
    <dgm:pt modelId="{4C0335D1-66C3-4DF9-930C-02651B1D3507}" type="sibTrans" cxnId="{D8DD3360-BF5D-4CEA-B1C8-89353BDA1C1D}">
      <dgm:prSet/>
      <dgm:spPr/>
      <dgm:t>
        <a:bodyPr/>
        <a:lstStyle/>
        <a:p>
          <a:endParaRPr lang="zh-TW" altLang="en-US"/>
        </a:p>
      </dgm:t>
    </dgm:pt>
    <dgm:pt modelId="{4B2E5112-CA51-4E7F-A656-EA07B165F471}">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為當事人學校，非行為時學校</a:t>
          </a:r>
        </a:p>
      </dgm:t>
    </dgm:pt>
    <dgm:pt modelId="{9C9EB3FE-95F9-408E-9723-90BF9769C5C8}" type="parTrans" cxnId="{C09438E4-7D11-4539-A06F-46A2330E7E78}">
      <dgm:prSet custT="1"/>
      <dgm:spPr/>
      <dgm:t>
        <a:bodyPr/>
        <a:lstStyle/>
        <a:p>
          <a:endParaRPr lang="zh-TW" altLang="en-US" sz="1800"/>
        </a:p>
      </dgm:t>
    </dgm:pt>
    <dgm:pt modelId="{299317FA-9E47-4153-BB46-FE44FDD373BC}" type="sibTrans" cxnId="{C09438E4-7D11-4539-A06F-46A2330E7E78}">
      <dgm:prSet/>
      <dgm:spPr/>
      <dgm:t>
        <a:bodyPr/>
        <a:lstStyle/>
        <a:p>
          <a:endParaRPr lang="zh-TW" altLang="en-US"/>
        </a:p>
      </dgm:t>
    </dgm:pt>
    <dgm:pt modelId="{4F90F927-D6BB-4CC2-A06A-024A1164C71B}">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性平法</a:t>
          </a:r>
          <a:r>
            <a:rPr lang="en-US" altLang="zh-TW" sz="1800" b="1" dirty="0">
              <a:solidFill>
                <a:schemeClr val="bg1"/>
              </a:solidFill>
              <a:latin typeface="微軟正黑體" panose="020B0604030504040204" pitchFamily="34" charset="-120"/>
              <a:ea typeface="微軟正黑體" panose="020B0604030504040204" pitchFamily="34" charset="-120"/>
            </a:rPr>
            <a:t>28</a:t>
          </a:r>
          <a:r>
            <a:rPr lang="zh-TW" altLang="en-US" sz="1800" b="1" dirty="0">
              <a:solidFill>
                <a:schemeClr val="bg1"/>
              </a:solidFill>
              <a:latin typeface="微軟正黑體" panose="020B0604030504040204" pitchFamily="34" charset="-120"/>
              <a:ea typeface="微軟正黑體" panose="020B0604030504040204" pitchFamily="34" charset="-120"/>
            </a:rPr>
            <a:t>條</a:t>
          </a: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事後通報</a:t>
          </a:r>
        </a:p>
      </dgm:t>
    </dgm:pt>
    <dgm:pt modelId="{28E6F7DB-6382-4993-AE60-AC9878A2EA6C}" type="parTrans" cxnId="{2C8D006E-B565-42C4-A050-E31B86A399E2}">
      <dgm:prSet custT="1"/>
      <dgm:spPr/>
      <dgm:t>
        <a:bodyPr/>
        <a:lstStyle/>
        <a:p>
          <a:endParaRPr lang="zh-TW" altLang="en-US" sz="1800"/>
        </a:p>
      </dgm:t>
    </dgm:pt>
    <dgm:pt modelId="{275E7E87-D6FE-48A3-A384-DF8785ACB981}" type="sibTrans" cxnId="{2C8D006E-B565-42C4-A050-E31B86A399E2}">
      <dgm:prSet/>
      <dgm:spPr/>
      <dgm:t>
        <a:bodyPr/>
        <a:lstStyle/>
        <a:p>
          <a:endParaRPr lang="zh-TW" altLang="en-US"/>
        </a:p>
      </dgm:t>
    </dgm:pt>
    <dgm:pt modelId="{57C6734A-CD92-4C14-BADF-0D13867E6C7A}">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刑法</a:t>
          </a:r>
          <a:r>
            <a:rPr lang="en-US" altLang="zh-TW" sz="1800" b="1" dirty="0">
              <a:solidFill>
                <a:schemeClr val="bg1"/>
              </a:solidFill>
              <a:latin typeface="微軟正黑體" panose="020B0604030504040204" pitchFamily="34" charset="-120"/>
              <a:ea typeface="微軟正黑體" panose="020B0604030504040204" pitchFamily="34" charset="-120"/>
            </a:rPr>
            <a:t>227</a:t>
          </a:r>
          <a:r>
            <a:rPr lang="zh-TW" altLang="en-US" sz="1800" b="1" dirty="0">
              <a:solidFill>
                <a:schemeClr val="bg1"/>
              </a:solidFill>
              <a:latin typeface="微軟正黑體" panose="020B0604030504040204" pitchFamily="34" charset="-120"/>
              <a:ea typeface="微軟正黑體" panose="020B0604030504040204" pitchFamily="34" charset="-120"/>
            </a:rPr>
            <a:t>條款</a:t>
          </a:r>
        </a:p>
      </dgm:t>
    </dgm:pt>
    <dgm:pt modelId="{8B3FC94D-A714-4DBC-9DD4-0AEBC913E5F6}" type="parTrans" cxnId="{42FB5D7D-3239-4F6F-9D8B-CDAD13B99EE4}">
      <dgm:prSet custT="1"/>
      <dgm:spPr/>
      <dgm:t>
        <a:bodyPr/>
        <a:lstStyle/>
        <a:p>
          <a:endParaRPr lang="zh-TW" altLang="en-US" sz="1800"/>
        </a:p>
      </dgm:t>
    </dgm:pt>
    <dgm:pt modelId="{27934943-93FF-4840-A14D-D6D7B18DD1BA}" type="sibTrans" cxnId="{42FB5D7D-3239-4F6F-9D8B-CDAD13B99EE4}">
      <dgm:prSet/>
      <dgm:spPr/>
      <dgm:t>
        <a:bodyPr/>
        <a:lstStyle/>
        <a:p>
          <a:endParaRPr lang="zh-TW" altLang="en-US"/>
        </a:p>
      </dgm:t>
    </dgm:pt>
    <dgm:pt modelId="{9CBEA407-E8E5-4F7E-92D5-4A29A075042F}">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家長不申請調查</a:t>
          </a:r>
        </a:p>
      </dgm:t>
    </dgm:pt>
    <dgm:pt modelId="{E39D44D1-390D-4CA1-8B8E-EB4A24E7DC1F}" type="parTrans" cxnId="{F990576E-2B28-4AE6-9BD9-7B470999721B}">
      <dgm:prSet custT="1"/>
      <dgm:spPr/>
      <dgm:t>
        <a:bodyPr/>
        <a:lstStyle/>
        <a:p>
          <a:endParaRPr lang="zh-TW" altLang="en-US" sz="1800"/>
        </a:p>
      </dgm:t>
    </dgm:pt>
    <dgm:pt modelId="{7B63BD5D-2903-4821-A808-38D6EE4FADBE}" type="sibTrans" cxnId="{F990576E-2B28-4AE6-9BD9-7B470999721B}">
      <dgm:prSet/>
      <dgm:spPr/>
      <dgm:t>
        <a:bodyPr/>
        <a:lstStyle/>
        <a:p>
          <a:endParaRPr lang="zh-TW" altLang="en-US"/>
        </a:p>
      </dgm:t>
    </dgm:pt>
    <dgm:pt modelId="{46A531FC-8D9B-4E32-ACC7-05390B81DCCA}">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其他</a:t>
          </a:r>
        </a:p>
      </dgm:t>
    </dgm:pt>
    <dgm:pt modelId="{DF46A5E9-2F29-4287-AEEE-88900909815B}" type="parTrans" cxnId="{84CEF652-CEE3-4464-B862-208E639F861A}">
      <dgm:prSet custT="1"/>
      <dgm:spPr/>
      <dgm:t>
        <a:bodyPr/>
        <a:lstStyle/>
        <a:p>
          <a:endParaRPr lang="zh-TW" altLang="en-US" sz="1800"/>
        </a:p>
      </dgm:t>
    </dgm:pt>
    <dgm:pt modelId="{41E3EE9F-3A3A-4526-86F4-1B8F8C2EAF5C}" type="sibTrans" cxnId="{84CEF652-CEE3-4464-B862-208E639F861A}">
      <dgm:prSet/>
      <dgm:spPr/>
      <dgm:t>
        <a:bodyPr/>
        <a:lstStyle/>
        <a:p>
          <a:endParaRPr lang="zh-TW" altLang="en-US"/>
        </a:p>
      </dgm:t>
    </dgm:pt>
    <dgm:pt modelId="{E927BBF9-85FB-4281-BD57-42041B35E4B7}">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事件管轄學校</a:t>
          </a:r>
        </a:p>
      </dgm:t>
    </dgm:pt>
    <dgm:pt modelId="{3651436A-78FD-4E3E-B35B-EC2E1B4CCD39}" type="parTrans" cxnId="{ED0C2779-5E78-4FCA-996F-78B5D4BB0394}">
      <dgm:prSet/>
      <dgm:spPr/>
      <dgm:t>
        <a:bodyPr/>
        <a:lstStyle/>
        <a:p>
          <a:endParaRPr lang="zh-TW" altLang="en-US"/>
        </a:p>
      </dgm:t>
    </dgm:pt>
    <dgm:pt modelId="{70E6E23D-31A9-441E-8C07-A4EFA3F0C5DA}" type="sibTrans" cxnId="{ED0C2779-5E78-4FCA-996F-78B5D4BB0394}">
      <dgm:prSet/>
      <dgm:spPr/>
      <dgm:t>
        <a:bodyPr/>
        <a:lstStyle/>
        <a:p>
          <a:endParaRPr lang="zh-TW" altLang="en-US"/>
        </a:p>
      </dgm:t>
    </dgm:pt>
    <dgm:pt modelId="{64969895-0967-497C-BCBB-795C87E30C74}">
      <dgm:prSet custT="1"/>
      <dgm:spPr/>
      <dgm:t>
        <a:bodyPr/>
        <a:lstStyle/>
        <a:p>
          <a:r>
            <a:rPr lang="zh-TW" altLang="en-US" sz="1800" b="1">
              <a:solidFill>
                <a:srgbClr val="FFFFFF"/>
              </a:solidFill>
              <a:latin typeface="微軟正黑體" panose="020B0604030504040204" pitchFamily="34" charset="-120"/>
              <a:ea typeface="微軟正黑體" panose="020B0604030504040204" pitchFamily="34" charset="-120"/>
            </a:rPr>
            <a:t>否</a:t>
          </a:r>
          <a:endParaRPr lang="zh-TW" altLang="en-US" sz="1800" b="1" dirty="0">
            <a:solidFill>
              <a:srgbClr val="FFFFFF"/>
            </a:solidFill>
            <a:latin typeface="微軟正黑體" panose="020B0604030504040204" pitchFamily="34" charset="-120"/>
            <a:ea typeface="微軟正黑體" panose="020B0604030504040204" pitchFamily="34" charset="-120"/>
          </a:endParaRPr>
        </a:p>
      </dgm:t>
    </dgm:pt>
    <dgm:pt modelId="{8C61E1B7-1781-4980-BBAE-EB014611E47B}" type="sibTrans" cxnId="{D83AEBE7-79F0-46B6-9526-F7C9505FC6AB}">
      <dgm:prSet/>
      <dgm:spPr/>
      <dgm:t>
        <a:bodyPr/>
        <a:lstStyle/>
        <a:p>
          <a:endParaRPr lang="zh-TW" altLang="en-US"/>
        </a:p>
      </dgm:t>
    </dgm:pt>
    <dgm:pt modelId="{01E8F7F4-3AA1-4206-AA9C-141D92B9993A}" type="parTrans" cxnId="{D83AEBE7-79F0-46B6-9526-F7C9505FC6AB}">
      <dgm:prSet custT="1"/>
      <dgm:spPr/>
      <dgm:t>
        <a:bodyPr/>
        <a:lstStyle/>
        <a:p>
          <a:endParaRPr lang="zh-TW" altLang="en-US" sz="1800"/>
        </a:p>
      </dgm:t>
    </dgm:pt>
    <dgm:pt modelId="{97ABA783-0772-4CBD-8251-6FC8EA1187E2}">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申請人撤案</a:t>
          </a:r>
        </a:p>
      </dgm:t>
    </dgm:pt>
    <dgm:pt modelId="{38F1B092-B1C4-4552-A67F-B43ECABD2BB2}" type="parTrans" cxnId="{A1531F15-E171-4FDF-B28F-47DBE635538A}">
      <dgm:prSet/>
      <dgm:spPr/>
      <dgm:t>
        <a:bodyPr/>
        <a:lstStyle/>
        <a:p>
          <a:endParaRPr lang="zh-TW" altLang="en-US"/>
        </a:p>
      </dgm:t>
    </dgm:pt>
    <dgm:pt modelId="{800A2896-DA3D-4828-B423-0150ED13CE6B}" type="sibTrans" cxnId="{A1531F15-E171-4FDF-B28F-47DBE635538A}">
      <dgm:prSet/>
      <dgm:spPr/>
      <dgm:t>
        <a:bodyPr/>
        <a:lstStyle/>
        <a:p>
          <a:endParaRPr lang="zh-TW" altLang="en-US"/>
        </a:p>
      </dgm:t>
    </dgm:pt>
    <dgm:pt modelId="{4D5E34AC-6F7E-41F2-8B49-159897A71DAE}">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移交性平會</a:t>
          </a:r>
        </a:p>
      </dgm:t>
    </dgm:pt>
    <dgm:pt modelId="{B856347D-EE74-431F-9A4C-7A38670A0979}" type="parTrans" cxnId="{0BC1A9D5-A7C5-49D6-8549-8B3CA30FAB3F}">
      <dgm:prSet/>
      <dgm:spPr/>
      <dgm:t>
        <a:bodyPr/>
        <a:lstStyle/>
        <a:p>
          <a:endParaRPr lang="zh-TW" altLang="en-US"/>
        </a:p>
      </dgm:t>
    </dgm:pt>
    <dgm:pt modelId="{23BF2298-FB32-44DF-8822-3E7A78E921DA}" type="sibTrans" cxnId="{0BC1A9D5-A7C5-49D6-8549-8B3CA30FAB3F}">
      <dgm:prSet/>
      <dgm:spPr/>
      <dgm:t>
        <a:bodyPr/>
        <a:lstStyle/>
        <a:p>
          <a:endParaRPr lang="zh-TW" altLang="en-US"/>
        </a:p>
      </dgm:t>
    </dgm:pt>
    <dgm:pt modelId="{615210A7-6F72-414C-AC2A-377293A0C203}">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進入調查</a:t>
          </a:r>
          <a:r>
            <a:rPr lang="en-US" altLang="zh-TW" sz="1800" b="1" dirty="0">
              <a:solidFill>
                <a:srgbClr val="FFFFFF"/>
              </a:solidFill>
              <a:latin typeface="微軟正黑體" panose="020B0604030504040204" pitchFamily="34" charset="-120"/>
              <a:ea typeface="微軟正黑體" panose="020B0604030504040204" pitchFamily="34" charset="-120"/>
            </a:rPr>
            <a:t>/</a:t>
          </a:r>
          <a:r>
            <a:rPr lang="zh-TW" altLang="en-US" sz="1800" b="1" dirty="0">
              <a:solidFill>
                <a:srgbClr val="FFFFFF"/>
              </a:solidFill>
              <a:latin typeface="微軟正黑體" panose="020B0604030504040204" pitchFamily="34" charset="-120"/>
              <a:ea typeface="微軟正黑體" panose="020B0604030504040204" pitchFamily="34" charset="-120"/>
            </a:rPr>
            <a:t>延長</a:t>
          </a:r>
        </a:p>
      </dgm:t>
    </dgm:pt>
    <dgm:pt modelId="{068B1DD1-E85D-4D5B-B974-563746F6BCEC}" type="parTrans" cxnId="{BAFA0BB6-31EC-4591-8E07-589FE6B11EAD}">
      <dgm:prSet/>
      <dgm:spPr/>
      <dgm:t>
        <a:bodyPr/>
        <a:lstStyle/>
        <a:p>
          <a:endParaRPr lang="zh-TW" altLang="en-US"/>
        </a:p>
      </dgm:t>
    </dgm:pt>
    <dgm:pt modelId="{B05E67BF-B627-4954-B446-809ED1BDAA26}" type="sibTrans" cxnId="{BAFA0BB6-31EC-4591-8E07-589FE6B11EAD}">
      <dgm:prSet/>
      <dgm:spPr/>
      <dgm:t>
        <a:bodyPr/>
        <a:lstStyle/>
        <a:p>
          <a:endParaRPr lang="zh-TW" altLang="en-US"/>
        </a:p>
      </dgm:t>
    </dgm:pt>
    <dgm:pt modelId="{230BD7F7-F11A-4107-B1B3-41C6C4C38BB0}">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檢舉案未能調查</a:t>
          </a:r>
        </a:p>
      </dgm:t>
    </dgm:pt>
    <dgm:pt modelId="{946D32D4-FE3A-4A14-BF03-4F224DA27794}" type="parTrans" cxnId="{5E546822-073D-4430-8BD8-63BE7462B56C}">
      <dgm:prSet/>
      <dgm:spPr/>
      <dgm:t>
        <a:bodyPr/>
        <a:lstStyle/>
        <a:p>
          <a:endParaRPr lang="zh-TW" altLang="en-US"/>
        </a:p>
      </dgm:t>
    </dgm:pt>
    <dgm:pt modelId="{46010585-363F-48E9-8435-B65516278BE5}" type="sibTrans" cxnId="{5E546822-073D-4430-8BD8-63BE7462B56C}">
      <dgm:prSet/>
      <dgm:spPr/>
      <dgm:t>
        <a:bodyPr/>
        <a:lstStyle/>
        <a:p>
          <a:endParaRPr lang="zh-TW" altLang="en-US"/>
        </a:p>
      </dgm:t>
    </dgm:pt>
    <dgm:pt modelId="{184740CF-CB5A-4D67-ABCE-5F93CBEB0F96}">
      <dgm:prSet custT="1"/>
      <dgm:spPr/>
      <dgm:t>
        <a:bodyPr/>
        <a:lstStyle/>
        <a:p>
          <a:r>
            <a:rPr lang="zh-TW" altLang="en-US" sz="1800" b="1">
              <a:solidFill>
                <a:srgbClr val="FFFFFF"/>
              </a:solidFill>
              <a:latin typeface="微軟正黑體" panose="020B0604030504040204" pitchFamily="34" charset="-120"/>
              <a:ea typeface="微軟正黑體" panose="020B0604030504040204" pitchFamily="34" charset="-120"/>
            </a:rPr>
            <a:t>受理</a:t>
          </a:r>
          <a:endParaRPr lang="zh-TW" altLang="en-US" sz="1800" b="1" dirty="0">
            <a:solidFill>
              <a:srgbClr val="FFFFFF"/>
            </a:solidFill>
            <a:latin typeface="微軟正黑體" panose="020B0604030504040204" pitchFamily="34" charset="-120"/>
            <a:ea typeface="微軟正黑體" panose="020B0604030504040204" pitchFamily="34" charset="-120"/>
          </a:endParaRPr>
        </a:p>
      </dgm:t>
    </dgm:pt>
    <dgm:pt modelId="{5FD581F2-BFBE-4B68-BAC7-CF71763BC462}" type="parTrans" cxnId="{544A70EE-2048-4ED4-A607-FAA3DBA61BA1}">
      <dgm:prSet/>
      <dgm:spPr/>
      <dgm:t>
        <a:bodyPr/>
        <a:lstStyle/>
        <a:p>
          <a:endParaRPr lang="zh-TW" altLang="en-US"/>
        </a:p>
      </dgm:t>
    </dgm:pt>
    <dgm:pt modelId="{B219A391-F3C7-4184-9E09-2827BFD883C7}" type="sibTrans" cxnId="{544A70EE-2048-4ED4-A607-FAA3DBA61BA1}">
      <dgm:prSet/>
      <dgm:spPr/>
      <dgm:t>
        <a:bodyPr/>
        <a:lstStyle/>
        <a:p>
          <a:endParaRPr lang="zh-TW" altLang="en-US"/>
        </a:p>
      </dgm:t>
    </dgm:pt>
    <dgm:pt modelId="{0136A5D6-D1FC-48D5-A2A1-9DF84AF91939}">
      <dgm:prSet custT="1"/>
      <dgm:spPr>
        <a:solidFill>
          <a:schemeClr val="tx1">
            <a:lumMod val="20000"/>
            <a:lumOff val="80000"/>
          </a:schemeClr>
        </a:solidFill>
      </dgm:spPr>
      <dgm:t>
        <a:bodyPr/>
        <a:lstStyle/>
        <a:p>
          <a:r>
            <a:rPr lang="zh-TW" altLang="en-US" sz="1800" b="1" dirty="0">
              <a:ln>
                <a:noFill/>
              </a:ln>
              <a:solidFill>
                <a:schemeClr val="bg1"/>
              </a:solidFill>
              <a:latin typeface="微軟正黑體" panose="020B0604030504040204" pitchFamily="34" charset="-120"/>
              <a:ea typeface="微軟正黑體" panose="020B0604030504040204" pitchFamily="34" charset="-120"/>
            </a:rPr>
            <a:t>不受理</a:t>
          </a:r>
        </a:p>
      </dgm:t>
    </dgm:pt>
    <dgm:pt modelId="{6575FD88-1374-42A4-9270-2C34830288BD}" type="parTrans" cxnId="{749531DA-CDF6-4EC2-BA20-5B77DC481698}">
      <dgm:prSet/>
      <dgm:spPr/>
      <dgm:t>
        <a:bodyPr/>
        <a:lstStyle/>
        <a:p>
          <a:endParaRPr lang="zh-TW" altLang="en-US"/>
        </a:p>
      </dgm:t>
    </dgm:pt>
    <dgm:pt modelId="{AE9760F4-F04E-4F6E-B690-1F8879DFE76A}" type="sibTrans" cxnId="{749531DA-CDF6-4EC2-BA20-5B77DC481698}">
      <dgm:prSet/>
      <dgm:spPr/>
      <dgm:t>
        <a:bodyPr/>
        <a:lstStyle/>
        <a:p>
          <a:endParaRPr lang="zh-TW" altLang="en-US"/>
        </a:p>
      </dgm:t>
    </dgm:pt>
    <dgm:pt modelId="{19A6C711-C6F8-43B6-98B5-9B5ADD751F62}">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結案報告</a:t>
          </a:r>
        </a:p>
      </dgm:t>
    </dgm:pt>
    <dgm:pt modelId="{0354DA78-8D05-43E2-A672-BB47E1EC9344}" type="parTrans" cxnId="{B2FCBC1A-07E7-465B-A17A-8D3445699063}">
      <dgm:prSet/>
      <dgm:spPr/>
      <dgm:t>
        <a:bodyPr/>
        <a:lstStyle/>
        <a:p>
          <a:endParaRPr lang="zh-TW" altLang="en-US"/>
        </a:p>
      </dgm:t>
    </dgm:pt>
    <dgm:pt modelId="{AB1CFD42-D965-492F-B2F0-78F164F7E468}" type="sibTrans" cxnId="{B2FCBC1A-07E7-465B-A17A-8D3445699063}">
      <dgm:prSet/>
      <dgm:spPr/>
      <dgm:t>
        <a:bodyPr/>
        <a:lstStyle/>
        <a:p>
          <a:endParaRPr lang="zh-TW" altLang="en-US"/>
        </a:p>
      </dgm:t>
    </dgm:pt>
    <dgm:pt modelId="{8DB8495F-5F8B-4ECA-9F96-B9684DEFE39F}">
      <dgm:prSet custT="1"/>
      <dgm:spPr>
        <a:solidFill>
          <a:schemeClr val="accent4"/>
        </a:solidFill>
      </dgm:spPr>
      <dgm:t>
        <a:bodyPr/>
        <a:lstStyle/>
        <a:p>
          <a:r>
            <a:rPr lang="zh-TW" altLang="en-US" sz="1800" b="1" dirty="0">
              <a:ln>
                <a:noFill/>
              </a:ln>
              <a:solidFill>
                <a:schemeClr val="bg1"/>
              </a:solidFill>
              <a:latin typeface="微軟正黑體" panose="020B0604030504040204" pitchFamily="34" charset="-120"/>
              <a:ea typeface="微軟正黑體" panose="020B0604030504040204" pitchFamily="34" charset="-120"/>
            </a:rPr>
            <a:t>申復</a:t>
          </a:r>
        </a:p>
      </dgm:t>
    </dgm:pt>
    <dgm:pt modelId="{53451AB9-994C-46A0-BD78-14395755E832}" type="parTrans" cxnId="{524B9E7D-A3DA-4B0B-B4AD-CED909D48837}">
      <dgm:prSet/>
      <dgm:spPr/>
      <dgm:t>
        <a:bodyPr/>
        <a:lstStyle/>
        <a:p>
          <a:endParaRPr lang="zh-TW" altLang="en-US"/>
        </a:p>
      </dgm:t>
    </dgm:pt>
    <dgm:pt modelId="{00D44FD5-5DE3-4F66-B037-A7FC0490E72E}" type="sibTrans" cxnId="{524B9E7D-A3DA-4B0B-B4AD-CED909D48837}">
      <dgm:prSet/>
      <dgm:spPr/>
      <dgm:t>
        <a:bodyPr/>
        <a:lstStyle/>
        <a:p>
          <a:endParaRPr lang="zh-TW" altLang="en-US"/>
        </a:p>
      </dgm:t>
    </dgm:pt>
    <dgm:pt modelId="{6D33E673-84E8-4050-A937-6023A0BD0CC6}">
      <dgm:prSet custT="1"/>
      <dgm:spPr>
        <a:solidFill>
          <a:schemeClr val="accent4"/>
        </a:solidFill>
      </dgm:spPr>
      <dgm:t>
        <a:bodyPr/>
        <a:lstStyle/>
        <a:p>
          <a:r>
            <a:rPr lang="zh-TW" altLang="en-US" sz="1800" b="1" dirty="0">
              <a:solidFill>
                <a:sysClr val="windowText" lastClr="000000"/>
              </a:solidFill>
              <a:latin typeface="微軟正黑體" panose="020B0604030504040204" pitchFamily="34" charset="-120"/>
              <a:ea typeface="微軟正黑體" panose="020B0604030504040204" pitchFamily="34" charset="-120"/>
            </a:rPr>
            <a:t>申復</a:t>
          </a:r>
        </a:p>
      </dgm:t>
    </dgm:pt>
    <dgm:pt modelId="{A16D23AC-CFF4-44E8-AF1C-B9E5E3CC09B0}" type="parTrans" cxnId="{89AD85B6-516F-4641-B24B-6677C190628D}">
      <dgm:prSet/>
      <dgm:spPr/>
      <dgm:t>
        <a:bodyPr/>
        <a:lstStyle/>
        <a:p>
          <a:endParaRPr lang="zh-TW" altLang="en-US"/>
        </a:p>
      </dgm:t>
    </dgm:pt>
    <dgm:pt modelId="{47742096-9528-4036-87D1-60DD8694758D}" type="sibTrans" cxnId="{89AD85B6-516F-4641-B24B-6677C190628D}">
      <dgm:prSet/>
      <dgm:spPr/>
      <dgm:t>
        <a:bodyPr/>
        <a:lstStyle/>
        <a:p>
          <a:endParaRPr lang="zh-TW" altLang="en-US"/>
        </a:p>
      </dgm:t>
    </dgm:pt>
    <dgm:pt modelId="{BCC5A1FF-6F7A-432B-9128-1366B8668B05}" type="pres">
      <dgm:prSet presAssocID="{3BA2B0CB-B33E-440F-A31F-052EE8E7B3EA}" presName="hierChild1" presStyleCnt="0">
        <dgm:presLayoutVars>
          <dgm:orgChart val="1"/>
          <dgm:chPref val="1"/>
          <dgm:dir/>
          <dgm:animOne val="branch"/>
          <dgm:animLvl val="lvl"/>
          <dgm:resizeHandles/>
        </dgm:presLayoutVars>
      </dgm:prSet>
      <dgm:spPr/>
    </dgm:pt>
    <dgm:pt modelId="{55AB47C1-75B3-4431-A14D-9391A0C1EACF}" type="pres">
      <dgm:prSet presAssocID="{FB52D163-1BAC-4BF2-AAE1-5BB342E0E84C}" presName="hierRoot1" presStyleCnt="0">
        <dgm:presLayoutVars>
          <dgm:hierBranch val="init"/>
        </dgm:presLayoutVars>
      </dgm:prSet>
      <dgm:spPr/>
    </dgm:pt>
    <dgm:pt modelId="{54F4A38A-076F-45B6-BBC7-8F404DEAEB3D}" type="pres">
      <dgm:prSet presAssocID="{FB52D163-1BAC-4BF2-AAE1-5BB342E0E84C}" presName="rootComposite1" presStyleCnt="0"/>
      <dgm:spPr/>
    </dgm:pt>
    <dgm:pt modelId="{8B08AD41-EFD4-4724-9D8B-B59C792F6597}" type="pres">
      <dgm:prSet presAssocID="{FB52D163-1BAC-4BF2-AAE1-5BB342E0E84C}" presName="rootText1" presStyleLbl="node0" presStyleIdx="0" presStyleCnt="1" custScaleX="107314" custScaleY="363388">
        <dgm:presLayoutVars>
          <dgm:chPref val="3"/>
        </dgm:presLayoutVars>
      </dgm:prSet>
      <dgm:spPr/>
    </dgm:pt>
    <dgm:pt modelId="{57EF1D62-FCA3-4B87-A488-134B93AFDCBC}" type="pres">
      <dgm:prSet presAssocID="{FB52D163-1BAC-4BF2-AAE1-5BB342E0E84C}" presName="rootConnector1" presStyleLbl="node1" presStyleIdx="0" presStyleCnt="0"/>
      <dgm:spPr/>
    </dgm:pt>
    <dgm:pt modelId="{44B6949F-0556-4406-AC91-FC059E5B742D}" type="pres">
      <dgm:prSet presAssocID="{FB52D163-1BAC-4BF2-AAE1-5BB342E0E84C}" presName="hierChild2" presStyleCnt="0"/>
      <dgm:spPr/>
    </dgm:pt>
    <dgm:pt modelId="{072DC945-3196-40C7-9C83-42ABE3AEE177}" type="pres">
      <dgm:prSet presAssocID="{C8E09F9A-FFCD-4899-8427-01928DC4C7F5}" presName="Name64" presStyleLbl="parChTrans1D2" presStyleIdx="0" presStyleCnt="1" custSzX="196911" custSzY="102988"/>
      <dgm:spPr/>
    </dgm:pt>
    <dgm:pt modelId="{0CD10B31-A76E-4419-B3EA-E3CD08AF42EC}" type="pres">
      <dgm:prSet presAssocID="{5DD61CA1-0035-4A4D-B2AB-BA0F34C92820}" presName="hierRoot2" presStyleCnt="0">
        <dgm:presLayoutVars>
          <dgm:hierBranch val="init"/>
        </dgm:presLayoutVars>
      </dgm:prSet>
      <dgm:spPr/>
    </dgm:pt>
    <dgm:pt modelId="{C8695963-A1B6-48C3-A265-A673D6081D64}" type="pres">
      <dgm:prSet presAssocID="{5DD61CA1-0035-4A4D-B2AB-BA0F34C92820}" presName="rootComposite" presStyleCnt="0"/>
      <dgm:spPr/>
    </dgm:pt>
    <dgm:pt modelId="{3B64EB69-739C-4C45-9E20-A179291E240C}" type="pres">
      <dgm:prSet presAssocID="{5DD61CA1-0035-4A4D-B2AB-BA0F34C92820}" presName="rootText" presStyleLbl="node2" presStyleIdx="0" presStyleCnt="1" custScaleX="167505" custScaleY="449484">
        <dgm:presLayoutVars>
          <dgm:chPref val="3"/>
        </dgm:presLayoutVars>
      </dgm:prSet>
      <dgm:spPr/>
    </dgm:pt>
    <dgm:pt modelId="{630FCE7F-D0B7-42D4-8919-9CFABEB9302F}" type="pres">
      <dgm:prSet presAssocID="{5DD61CA1-0035-4A4D-B2AB-BA0F34C92820}" presName="rootConnector" presStyleLbl="node2" presStyleIdx="0" presStyleCnt="1"/>
      <dgm:spPr/>
    </dgm:pt>
    <dgm:pt modelId="{AC1429C5-0787-4627-ADA8-2B8EFB9ED61F}" type="pres">
      <dgm:prSet presAssocID="{5DD61CA1-0035-4A4D-B2AB-BA0F34C92820}" presName="hierChild4" presStyleCnt="0"/>
      <dgm:spPr/>
    </dgm:pt>
    <dgm:pt modelId="{022C885C-282A-4E88-85C1-9C66276813D5}" type="pres">
      <dgm:prSet presAssocID="{904E346D-D430-4E36-926E-8A5382C787D3}" presName="Name64" presStyleLbl="parChTrans1D3" presStyleIdx="0" presStyleCnt="2" custSzX="196911" custSzY="1221839"/>
      <dgm:spPr/>
    </dgm:pt>
    <dgm:pt modelId="{A27EFF96-137B-42BF-A370-E74087B67B16}" type="pres">
      <dgm:prSet presAssocID="{4EF9CC0B-C810-4780-85BF-09409A32B514}" presName="hierRoot2" presStyleCnt="0">
        <dgm:presLayoutVars>
          <dgm:hierBranch val="init"/>
        </dgm:presLayoutVars>
      </dgm:prSet>
      <dgm:spPr/>
    </dgm:pt>
    <dgm:pt modelId="{21AF6126-2709-4EAD-B76A-F658A2451A73}" type="pres">
      <dgm:prSet presAssocID="{4EF9CC0B-C810-4780-85BF-09409A32B514}" presName="rootComposite" presStyleCnt="0"/>
      <dgm:spPr/>
    </dgm:pt>
    <dgm:pt modelId="{DBFEA7B4-AE11-4F14-AC89-0C35971CA714}" type="pres">
      <dgm:prSet presAssocID="{4EF9CC0B-C810-4780-85BF-09409A32B514}" presName="rootText" presStyleLbl="node3" presStyleIdx="0" presStyleCnt="2" custScaleX="60298" custScaleY="214706">
        <dgm:presLayoutVars>
          <dgm:chPref val="3"/>
        </dgm:presLayoutVars>
      </dgm:prSet>
      <dgm:spPr/>
    </dgm:pt>
    <dgm:pt modelId="{2C2048F4-095A-4337-8F79-FC8AC89E79E2}" type="pres">
      <dgm:prSet presAssocID="{4EF9CC0B-C810-4780-85BF-09409A32B514}" presName="rootConnector" presStyleLbl="node3" presStyleIdx="0" presStyleCnt="2"/>
      <dgm:spPr/>
    </dgm:pt>
    <dgm:pt modelId="{618B0ED8-619F-4215-9004-DA74EA69A7C0}" type="pres">
      <dgm:prSet presAssocID="{4EF9CC0B-C810-4780-85BF-09409A32B514}" presName="hierChild4" presStyleCnt="0"/>
      <dgm:spPr/>
    </dgm:pt>
    <dgm:pt modelId="{39C00FA2-F907-4848-8E59-7AF502C62ACB}" type="pres">
      <dgm:prSet presAssocID="{3651436A-78FD-4E3E-B35B-EC2E1B4CCD39}" presName="Name64" presStyleLbl="parChTrans1D4" presStyleIdx="0" presStyleCnt="17" custSzX="196911" custSzY="349097"/>
      <dgm:spPr/>
    </dgm:pt>
    <dgm:pt modelId="{26B456E0-19BE-4E70-B297-2F80259813D0}" type="pres">
      <dgm:prSet presAssocID="{E927BBF9-85FB-4281-BD57-42041B35E4B7}" presName="hierRoot2" presStyleCnt="0">
        <dgm:presLayoutVars>
          <dgm:hierBranch val="init"/>
        </dgm:presLayoutVars>
      </dgm:prSet>
      <dgm:spPr/>
    </dgm:pt>
    <dgm:pt modelId="{0893B943-D114-4172-932C-86D4696BA518}" type="pres">
      <dgm:prSet presAssocID="{E927BBF9-85FB-4281-BD57-42041B35E4B7}" presName="rootComposite" presStyleCnt="0"/>
      <dgm:spPr/>
    </dgm:pt>
    <dgm:pt modelId="{2A6A2748-EAD9-4F28-A654-3CD63C920E67}" type="pres">
      <dgm:prSet presAssocID="{E927BBF9-85FB-4281-BD57-42041B35E4B7}" presName="rootText" presStyleLbl="node4" presStyleIdx="0" presStyleCnt="17" custScaleX="133485" custScaleY="344550">
        <dgm:presLayoutVars>
          <dgm:chPref val="3"/>
        </dgm:presLayoutVars>
      </dgm:prSet>
      <dgm:spPr/>
    </dgm:pt>
    <dgm:pt modelId="{1ACDCB82-4973-4109-9F7F-F1B9953B8D99}" type="pres">
      <dgm:prSet presAssocID="{E927BBF9-85FB-4281-BD57-42041B35E4B7}" presName="rootConnector" presStyleLbl="node4" presStyleIdx="0" presStyleCnt="17"/>
      <dgm:spPr/>
    </dgm:pt>
    <dgm:pt modelId="{21E0A287-2566-4BDE-B029-06798C24EAE1}" type="pres">
      <dgm:prSet presAssocID="{E927BBF9-85FB-4281-BD57-42041B35E4B7}" presName="hierChild4" presStyleCnt="0"/>
      <dgm:spPr/>
    </dgm:pt>
    <dgm:pt modelId="{C201CE74-C98B-4A42-804B-56718E39C1FD}" type="pres">
      <dgm:prSet presAssocID="{B856347D-EE74-431F-9A4C-7A38670A0979}" presName="Name64" presStyleLbl="parChTrans1D4" presStyleIdx="1" presStyleCnt="17" custSzX="196911" custSzY="102988"/>
      <dgm:spPr/>
    </dgm:pt>
    <dgm:pt modelId="{A8B3259C-6F96-4D90-8E73-FF673A729F92}" type="pres">
      <dgm:prSet presAssocID="{4D5E34AC-6F7E-41F2-8B49-159897A71DAE}" presName="hierRoot2" presStyleCnt="0">
        <dgm:presLayoutVars>
          <dgm:hierBranch val="init"/>
        </dgm:presLayoutVars>
      </dgm:prSet>
      <dgm:spPr/>
    </dgm:pt>
    <dgm:pt modelId="{14E9B3E2-2DF6-40D7-9405-A7FEA6633614}" type="pres">
      <dgm:prSet presAssocID="{4D5E34AC-6F7E-41F2-8B49-159897A71DAE}" presName="rootComposite" presStyleCnt="0"/>
      <dgm:spPr/>
    </dgm:pt>
    <dgm:pt modelId="{4BC1BBCF-2F58-42B0-AE0B-80882D000CA2}" type="pres">
      <dgm:prSet presAssocID="{4D5E34AC-6F7E-41F2-8B49-159897A71DAE}" presName="rootText" presStyleLbl="node4" presStyleIdx="1" presStyleCnt="17" custScaleX="112307" custScaleY="336186">
        <dgm:presLayoutVars>
          <dgm:chPref val="3"/>
        </dgm:presLayoutVars>
      </dgm:prSet>
      <dgm:spPr/>
    </dgm:pt>
    <dgm:pt modelId="{11C95A72-5FFA-429C-A3E2-EA54508881B7}" type="pres">
      <dgm:prSet presAssocID="{4D5E34AC-6F7E-41F2-8B49-159897A71DAE}" presName="rootConnector" presStyleLbl="node4" presStyleIdx="1" presStyleCnt="17"/>
      <dgm:spPr/>
    </dgm:pt>
    <dgm:pt modelId="{1788110E-1329-421B-A8FE-E3A8109EC8E2}" type="pres">
      <dgm:prSet presAssocID="{4D5E34AC-6F7E-41F2-8B49-159897A71DAE}" presName="hierChild4" presStyleCnt="0"/>
      <dgm:spPr/>
    </dgm:pt>
    <dgm:pt modelId="{2E884977-49E4-424D-A733-36AC80F811E1}" type="pres">
      <dgm:prSet presAssocID="{5FD581F2-BFBE-4B68-BAC7-CF71763BC462}" presName="Name64" presStyleLbl="parChTrans1D4" presStyleIdx="2" presStyleCnt="17" custSzX="196911" custSzY="348756"/>
      <dgm:spPr/>
    </dgm:pt>
    <dgm:pt modelId="{310A51C7-A60C-409D-A72F-D96C70F5DD35}" type="pres">
      <dgm:prSet presAssocID="{184740CF-CB5A-4D67-ABCE-5F93CBEB0F96}" presName="hierRoot2" presStyleCnt="0">
        <dgm:presLayoutVars>
          <dgm:hierBranch val="init"/>
        </dgm:presLayoutVars>
      </dgm:prSet>
      <dgm:spPr/>
    </dgm:pt>
    <dgm:pt modelId="{64E6E2E4-1F09-48A4-B639-9B2EFDDAA0F4}" type="pres">
      <dgm:prSet presAssocID="{184740CF-CB5A-4D67-ABCE-5F93CBEB0F96}" presName="rootComposite" presStyleCnt="0"/>
      <dgm:spPr/>
    </dgm:pt>
    <dgm:pt modelId="{B4541795-8CCA-4839-BA9C-DE2AB96A6890}" type="pres">
      <dgm:prSet presAssocID="{184740CF-CB5A-4D67-ABCE-5F93CBEB0F96}" presName="rootText" presStyleLbl="node4" presStyleIdx="2" presStyleCnt="17" custScaleX="112307" custScaleY="214706">
        <dgm:presLayoutVars>
          <dgm:chPref val="3"/>
        </dgm:presLayoutVars>
      </dgm:prSet>
      <dgm:spPr/>
    </dgm:pt>
    <dgm:pt modelId="{2EB7EE27-8FFB-4FC1-A68F-CFBF658FAF43}" type="pres">
      <dgm:prSet presAssocID="{184740CF-CB5A-4D67-ABCE-5F93CBEB0F96}" presName="rootConnector" presStyleLbl="node4" presStyleIdx="2" presStyleCnt="17"/>
      <dgm:spPr/>
    </dgm:pt>
    <dgm:pt modelId="{1AE79A48-F010-4B5F-A920-FA57996A3058}" type="pres">
      <dgm:prSet presAssocID="{184740CF-CB5A-4D67-ABCE-5F93CBEB0F96}" presName="hierChild4" presStyleCnt="0"/>
      <dgm:spPr/>
    </dgm:pt>
    <dgm:pt modelId="{C46BD844-42D5-4FE3-8D1B-21EAA08CB643}" type="pres">
      <dgm:prSet presAssocID="{068B1DD1-E85D-4D5B-B974-563746F6BCEC}" presName="Name64" presStyleLbl="parChTrans1D4" presStyleIdx="3" presStyleCnt="17" custSzX="196911" custSzY="697512"/>
      <dgm:spPr/>
    </dgm:pt>
    <dgm:pt modelId="{18D8379B-26A7-469F-A176-3A7DDAFEA840}" type="pres">
      <dgm:prSet presAssocID="{615210A7-6F72-414C-AC2A-377293A0C203}" presName="hierRoot2" presStyleCnt="0">
        <dgm:presLayoutVars>
          <dgm:hierBranch val="init"/>
        </dgm:presLayoutVars>
      </dgm:prSet>
      <dgm:spPr/>
    </dgm:pt>
    <dgm:pt modelId="{6DF5F208-BC52-4A55-9F28-334AC213A6E9}" type="pres">
      <dgm:prSet presAssocID="{615210A7-6F72-414C-AC2A-377293A0C203}" presName="rootComposite" presStyleCnt="0"/>
      <dgm:spPr/>
    </dgm:pt>
    <dgm:pt modelId="{823A0AFA-5FCF-4C43-BC09-2AE17E7360E6}" type="pres">
      <dgm:prSet presAssocID="{615210A7-6F72-414C-AC2A-377293A0C203}" presName="rootText" presStyleLbl="node4" presStyleIdx="3" presStyleCnt="17" custScaleX="273526" custScaleY="210389">
        <dgm:presLayoutVars>
          <dgm:chPref val="3"/>
        </dgm:presLayoutVars>
      </dgm:prSet>
      <dgm:spPr/>
    </dgm:pt>
    <dgm:pt modelId="{4C63D9F4-5C94-4105-B819-DDF384F26EFA}" type="pres">
      <dgm:prSet presAssocID="{615210A7-6F72-414C-AC2A-377293A0C203}" presName="rootConnector" presStyleLbl="node4" presStyleIdx="3" presStyleCnt="17"/>
      <dgm:spPr/>
    </dgm:pt>
    <dgm:pt modelId="{CE1091BE-E2CD-47AA-8FED-E7B86637C744}" type="pres">
      <dgm:prSet presAssocID="{615210A7-6F72-414C-AC2A-377293A0C203}" presName="hierChild4" presStyleCnt="0"/>
      <dgm:spPr/>
    </dgm:pt>
    <dgm:pt modelId="{37A9CC15-4FF0-4C2C-B465-053BAEA66870}" type="pres">
      <dgm:prSet presAssocID="{A16D23AC-CFF4-44E8-AF1C-B9E5E3CC09B0}" presName="Name64" presStyleLbl="parChTrans1D4" presStyleIdx="4" presStyleCnt="17"/>
      <dgm:spPr/>
    </dgm:pt>
    <dgm:pt modelId="{DB4AC583-B18F-4964-9568-AE9290761CCB}" type="pres">
      <dgm:prSet presAssocID="{6D33E673-84E8-4050-A937-6023A0BD0CC6}" presName="hierRoot2" presStyleCnt="0">
        <dgm:presLayoutVars>
          <dgm:hierBranch val="init"/>
        </dgm:presLayoutVars>
      </dgm:prSet>
      <dgm:spPr/>
    </dgm:pt>
    <dgm:pt modelId="{5B31080A-1BEC-43DC-8BE4-CA06648B306D}" type="pres">
      <dgm:prSet presAssocID="{6D33E673-84E8-4050-A937-6023A0BD0CC6}" presName="rootComposite" presStyleCnt="0"/>
      <dgm:spPr/>
    </dgm:pt>
    <dgm:pt modelId="{549128A3-317E-4E6F-9EE5-E46744C06C11}" type="pres">
      <dgm:prSet presAssocID="{6D33E673-84E8-4050-A937-6023A0BD0CC6}" presName="rootText" presStyleLbl="node4" presStyleIdx="4" presStyleCnt="17" custScaleY="214760">
        <dgm:presLayoutVars>
          <dgm:chPref val="3"/>
        </dgm:presLayoutVars>
      </dgm:prSet>
      <dgm:spPr/>
    </dgm:pt>
    <dgm:pt modelId="{3E0989BF-E9AF-447F-B70B-FF0C7BF624E5}" type="pres">
      <dgm:prSet presAssocID="{6D33E673-84E8-4050-A937-6023A0BD0CC6}" presName="rootConnector" presStyleLbl="node4" presStyleIdx="4" presStyleCnt="17"/>
      <dgm:spPr/>
    </dgm:pt>
    <dgm:pt modelId="{2D60426E-D103-4726-8E4A-3B0371944B41}" type="pres">
      <dgm:prSet presAssocID="{6D33E673-84E8-4050-A937-6023A0BD0CC6}" presName="hierChild4" presStyleCnt="0"/>
      <dgm:spPr/>
    </dgm:pt>
    <dgm:pt modelId="{93919C4D-D66F-431C-82F2-6EB80AB7B96C}" type="pres">
      <dgm:prSet presAssocID="{6D33E673-84E8-4050-A937-6023A0BD0CC6}" presName="hierChild5" presStyleCnt="0"/>
      <dgm:spPr/>
    </dgm:pt>
    <dgm:pt modelId="{4DF6D358-3C9C-4FA3-BC31-CB61F55B7974}" type="pres">
      <dgm:prSet presAssocID="{615210A7-6F72-414C-AC2A-377293A0C203}" presName="hierChild5" presStyleCnt="0"/>
      <dgm:spPr/>
    </dgm:pt>
    <dgm:pt modelId="{36F3BE09-F442-433F-A541-D40A430F86D0}" type="pres">
      <dgm:prSet presAssocID="{38F1B092-B1C4-4552-A67F-B43ECABD2BB2}" presName="Name64" presStyleLbl="parChTrans1D4" presStyleIdx="5" presStyleCnt="17" custSzX="196911" custSzY="102988"/>
      <dgm:spPr/>
    </dgm:pt>
    <dgm:pt modelId="{3FFDE060-43F9-465A-9B19-4DC1E1A977F6}" type="pres">
      <dgm:prSet presAssocID="{97ABA783-0772-4CBD-8251-6FC8EA1187E2}" presName="hierRoot2" presStyleCnt="0">
        <dgm:presLayoutVars>
          <dgm:hierBranch val="init"/>
        </dgm:presLayoutVars>
      </dgm:prSet>
      <dgm:spPr/>
    </dgm:pt>
    <dgm:pt modelId="{947BFE58-1B47-4BA5-B882-42949053D6BF}" type="pres">
      <dgm:prSet presAssocID="{97ABA783-0772-4CBD-8251-6FC8EA1187E2}" presName="rootComposite" presStyleCnt="0"/>
      <dgm:spPr/>
    </dgm:pt>
    <dgm:pt modelId="{50E3F5AC-A736-4914-8E9E-EAE0F7F6A36A}" type="pres">
      <dgm:prSet presAssocID="{97ABA783-0772-4CBD-8251-6FC8EA1187E2}" presName="rootText" presStyleLbl="node4" presStyleIdx="5" presStyleCnt="17" custScaleX="273526" custScaleY="210389">
        <dgm:presLayoutVars>
          <dgm:chPref val="3"/>
        </dgm:presLayoutVars>
      </dgm:prSet>
      <dgm:spPr/>
    </dgm:pt>
    <dgm:pt modelId="{CE1136E9-894E-422E-83F1-1DB2648BFC5C}" type="pres">
      <dgm:prSet presAssocID="{97ABA783-0772-4CBD-8251-6FC8EA1187E2}" presName="rootConnector" presStyleLbl="node4" presStyleIdx="5" presStyleCnt="17"/>
      <dgm:spPr/>
    </dgm:pt>
    <dgm:pt modelId="{F6C9496B-E6E0-424E-A4FE-19798D21F39F}" type="pres">
      <dgm:prSet presAssocID="{97ABA783-0772-4CBD-8251-6FC8EA1187E2}" presName="hierChild4" presStyleCnt="0"/>
      <dgm:spPr/>
    </dgm:pt>
    <dgm:pt modelId="{EBFC648E-BC60-47FA-8E81-3FB6FDBAC08B}" type="pres">
      <dgm:prSet presAssocID="{97ABA783-0772-4CBD-8251-6FC8EA1187E2}" presName="hierChild5" presStyleCnt="0"/>
      <dgm:spPr/>
    </dgm:pt>
    <dgm:pt modelId="{45582075-7078-4BF3-854D-14E20CFBD7A6}" type="pres">
      <dgm:prSet presAssocID="{946D32D4-FE3A-4A14-BF03-4F224DA27794}" presName="Name64" presStyleLbl="parChTrans1D4" presStyleIdx="6" presStyleCnt="17" custSzX="196911" custSzY="697512"/>
      <dgm:spPr/>
    </dgm:pt>
    <dgm:pt modelId="{8D975A9A-07BF-46C7-96F2-CAA563AF402E}" type="pres">
      <dgm:prSet presAssocID="{230BD7F7-F11A-4107-B1B3-41C6C4C38BB0}" presName="hierRoot2" presStyleCnt="0">
        <dgm:presLayoutVars>
          <dgm:hierBranch val="init"/>
        </dgm:presLayoutVars>
      </dgm:prSet>
      <dgm:spPr/>
    </dgm:pt>
    <dgm:pt modelId="{CAA1C882-0257-4EB0-862B-2531FA8D41DB}" type="pres">
      <dgm:prSet presAssocID="{230BD7F7-F11A-4107-B1B3-41C6C4C38BB0}" presName="rootComposite" presStyleCnt="0"/>
      <dgm:spPr/>
    </dgm:pt>
    <dgm:pt modelId="{42CE9777-9496-4D74-A08A-F3BDFF87C4B3}" type="pres">
      <dgm:prSet presAssocID="{230BD7F7-F11A-4107-B1B3-41C6C4C38BB0}" presName="rootText" presStyleLbl="node4" presStyleIdx="6" presStyleCnt="17" custScaleX="273526" custScaleY="210389">
        <dgm:presLayoutVars>
          <dgm:chPref val="3"/>
        </dgm:presLayoutVars>
      </dgm:prSet>
      <dgm:spPr/>
    </dgm:pt>
    <dgm:pt modelId="{BC3B0721-60A8-44B8-90D5-D1FBB2FB38F1}" type="pres">
      <dgm:prSet presAssocID="{230BD7F7-F11A-4107-B1B3-41C6C4C38BB0}" presName="rootConnector" presStyleLbl="node4" presStyleIdx="6" presStyleCnt="17"/>
      <dgm:spPr/>
    </dgm:pt>
    <dgm:pt modelId="{1AD5E993-5F2D-4AE1-B1F4-98B8D4A6247B}" type="pres">
      <dgm:prSet presAssocID="{230BD7F7-F11A-4107-B1B3-41C6C4C38BB0}" presName="hierChild4" presStyleCnt="0"/>
      <dgm:spPr/>
    </dgm:pt>
    <dgm:pt modelId="{A7D60287-4BE2-46D5-AC2A-B0803D28C703}" type="pres">
      <dgm:prSet presAssocID="{230BD7F7-F11A-4107-B1B3-41C6C4C38BB0}" presName="hierChild5" presStyleCnt="0"/>
      <dgm:spPr/>
    </dgm:pt>
    <dgm:pt modelId="{61CB3067-67E3-48AC-A9BE-0B22BB23B3B0}" type="pres">
      <dgm:prSet presAssocID="{184740CF-CB5A-4D67-ABCE-5F93CBEB0F96}" presName="hierChild5" presStyleCnt="0"/>
      <dgm:spPr/>
    </dgm:pt>
    <dgm:pt modelId="{1AAC40A9-9012-4012-BC9E-2C9841AFDD20}" type="pres">
      <dgm:prSet presAssocID="{6575FD88-1374-42A4-9270-2C34830288BD}" presName="Name64" presStyleLbl="parChTrans1D4" presStyleIdx="7" presStyleCnt="17" custSzX="196911" custSzY="348756"/>
      <dgm:spPr/>
    </dgm:pt>
    <dgm:pt modelId="{F4FA037F-CBEC-4FA7-8C52-BE7834052B01}" type="pres">
      <dgm:prSet presAssocID="{0136A5D6-D1FC-48D5-A2A1-9DF84AF91939}" presName="hierRoot2" presStyleCnt="0">
        <dgm:presLayoutVars>
          <dgm:hierBranch val="init"/>
        </dgm:presLayoutVars>
      </dgm:prSet>
      <dgm:spPr/>
    </dgm:pt>
    <dgm:pt modelId="{AAB44E94-7D84-442E-8805-D02B86AF6534}" type="pres">
      <dgm:prSet presAssocID="{0136A5D6-D1FC-48D5-A2A1-9DF84AF91939}" presName="rootComposite" presStyleCnt="0"/>
      <dgm:spPr/>
    </dgm:pt>
    <dgm:pt modelId="{2249137F-0CEA-4521-9266-00D9E323E3D9}" type="pres">
      <dgm:prSet presAssocID="{0136A5D6-D1FC-48D5-A2A1-9DF84AF91939}" presName="rootText" presStyleLbl="node4" presStyleIdx="7" presStyleCnt="17" custScaleX="112307" custScaleY="214706">
        <dgm:presLayoutVars>
          <dgm:chPref val="3"/>
        </dgm:presLayoutVars>
      </dgm:prSet>
      <dgm:spPr/>
    </dgm:pt>
    <dgm:pt modelId="{A9FC8A32-C290-4B3B-AAC3-DA16E281D344}" type="pres">
      <dgm:prSet presAssocID="{0136A5D6-D1FC-48D5-A2A1-9DF84AF91939}" presName="rootConnector" presStyleLbl="node4" presStyleIdx="7" presStyleCnt="17"/>
      <dgm:spPr/>
    </dgm:pt>
    <dgm:pt modelId="{A6C0DF7B-1E45-4270-A023-5065B7590A90}" type="pres">
      <dgm:prSet presAssocID="{0136A5D6-D1FC-48D5-A2A1-9DF84AF91939}" presName="hierChild4" presStyleCnt="0"/>
      <dgm:spPr/>
    </dgm:pt>
    <dgm:pt modelId="{70FC1837-63DE-463B-BEDE-80CB93A289EE}" type="pres">
      <dgm:prSet presAssocID="{53451AB9-994C-46A0-BD78-14395755E832}" presName="Name64" presStyleLbl="parChTrans1D4" presStyleIdx="8" presStyleCnt="17"/>
      <dgm:spPr/>
    </dgm:pt>
    <dgm:pt modelId="{8C484597-20A7-4B70-BA2B-58425C7029E7}" type="pres">
      <dgm:prSet presAssocID="{8DB8495F-5F8B-4ECA-9F96-B9684DEFE39F}" presName="hierRoot2" presStyleCnt="0">
        <dgm:presLayoutVars>
          <dgm:hierBranch val="init"/>
        </dgm:presLayoutVars>
      </dgm:prSet>
      <dgm:spPr/>
    </dgm:pt>
    <dgm:pt modelId="{F0DBF09A-5B58-416F-8E26-814DF3EF6B82}" type="pres">
      <dgm:prSet presAssocID="{8DB8495F-5F8B-4ECA-9F96-B9684DEFE39F}" presName="rootComposite" presStyleCnt="0"/>
      <dgm:spPr/>
    </dgm:pt>
    <dgm:pt modelId="{10CB5C07-EF70-4F2F-8A02-E23B3940A6DA}" type="pres">
      <dgm:prSet presAssocID="{8DB8495F-5F8B-4ECA-9F96-B9684DEFE39F}" presName="rootText" presStyleLbl="node4" presStyleIdx="8" presStyleCnt="17" custScaleY="219099">
        <dgm:presLayoutVars>
          <dgm:chPref val="3"/>
        </dgm:presLayoutVars>
      </dgm:prSet>
      <dgm:spPr/>
    </dgm:pt>
    <dgm:pt modelId="{FC9166F6-86E9-4734-AB27-DFA33538E1F9}" type="pres">
      <dgm:prSet presAssocID="{8DB8495F-5F8B-4ECA-9F96-B9684DEFE39F}" presName="rootConnector" presStyleLbl="node4" presStyleIdx="8" presStyleCnt="17"/>
      <dgm:spPr/>
    </dgm:pt>
    <dgm:pt modelId="{E0B43AB8-1BA9-4159-9A7E-F7DF1BB3D454}" type="pres">
      <dgm:prSet presAssocID="{8DB8495F-5F8B-4ECA-9F96-B9684DEFE39F}" presName="hierChild4" presStyleCnt="0"/>
      <dgm:spPr/>
    </dgm:pt>
    <dgm:pt modelId="{BC59F369-EE66-45F8-82E6-A52A6BD99F9E}" type="pres">
      <dgm:prSet presAssocID="{8DB8495F-5F8B-4ECA-9F96-B9684DEFE39F}" presName="hierChild5" presStyleCnt="0"/>
      <dgm:spPr/>
    </dgm:pt>
    <dgm:pt modelId="{662AE930-0EC8-4AB6-8212-B9DDDAD17FA3}" type="pres">
      <dgm:prSet presAssocID="{0136A5D6-D1FC-48D5-A2A1-9DF84AF91939}" presName="hierChild5" presStyleCnt="0"/>
      <dgm:spPr/>
    </dgm:pt>
    <dgm:pt modelId="{61886310-65C4-48AB-BEC3-8CE8FBF09417}" type="pres">
      <dgm:prSet presAssocID="{4D5E34AC-6F7E-41F2-8B49-159897A71DAE}" presName="hierChild5" presStyleCnt="0"/>
      <dgm:spPr/>
    </dgm:pt>
    <dgm:pt modelId="{ABF5C9FA-C166-4E66-AC93-A884D5A3ED80}" type="pres">
      <dgm:prSet presAssocID="{E927BBF9-85FB-4281-BD57-42041B35E4B7}" presName="hierChild5" presStyleCnt="0"/>
      <dgm:spPr/>
    </dgm:pt>
    <dgm:pt modelId="{877F5456-6E6A-4994-81D2-6E4423DFA566}" type="pres">
      <dgm:prSet presAssocID="{B3D7B8CD-8712-4AB2-A94E-E27AAC2AB866}" presName="Name64" presStyleLbl="parChTrans1D4" presStyleIdx="9" presStyleCnt="17" custSzX="196911" custSzY="349097"/>
      <dgm:spPr/>
    </dgm:pt>
    <dgm:pt modelId="{0208077A-4D9C-4854-AA39-43A68BF908BA}" type="pres">
      <dgm:prSet presAssocID="{DBBBC733-50FA-40F3-92F6-8D5D3500731E}" presName="hierRoot2" presStyleCnt="0">
        <dgm:presLayoutVars>
          <dgm:hierBranch val="init"/>
        </dgm:presLayoutVars>
      </dgm:prSet>
      <dgm:spPr/>
    </dgm:pt>
    <dgm:pt modelId="{7993EB5D-1F92-4385-B554-9B9147323805}" type="pres">
      <dgm:prSet presAssocID="{DBBBC733-50FA-40F3-92F6-8D5D3500731E}" presName="rootComposite" presStyleCnt="0"/>
      <dgm:spPr/>
    </dgm:pt>
    <dgm:pt modelId="{922FE5B2-5B82-43E8-A442-DEEF614CB56D}" type="pres">
      <dgm:prSet presAssocID="{DBBBC733-50FA-40F3-92F6-8D5D3500731E}" presName="rootText" presStyleLbl="node4" presStyleIdx="9" presStyleCnt="17" custScaleX="133485" custScaleY="349940">
        <dgm:presLayoutVars>
          <dgm:chPref val="3"/>
        </dgm:presLayoutVars>
      </dgm:prSet>
      <dgm:spPr/>
    </dgm:pt>
    <dgm:pt modelId="{5410D286-0A37-447D-B1F5-92B87D59AB48}" type="pres">
      <dgm:prSet presAssocID="{DBBBC733-50FA-40F3-92F6-8D5D3500731E}" presName="rootConnector" presStyleLbl="node4" presStyleIdx="9" presStyleCnt="17"/>
      <dgm:spPr/>
    </dgm:pt>
    <dgm:pt modelId="{174EAECD-DF3E-42E3-B9D3-38AC41ADA283}" type="pres">
      <dgm:prSet presAssocID="{DBBBC733-50FA-40F3-92F6-8D5D3500731E}" presName="hierChild4" presStyleCnt="0"/>
      <dgm:spPr/>
    </dgm:pt>
    <dgm:pt modelId="{5DC9B3D3-5366-4DBD-B386-435271FD5D23}" type="pres">
      <dgm:prSet presAssocID="{B46477D5-8ABB-4891-A5D9-20E3030BB50E}" presName="Name64" presStyleLbl="parChTrans1D4" presStyleIdx="10" presStyleCnt="17" custSzX="196911" custSzY="102988"/>
      <dgm:spPr/>
    </dgm:pt>
    <dgm:pt modelId="{F538F697-ADB9-4810-A9AC-9AB40ADB7EE5}" type="pres">
      <dgm:prSet presAssocID="{17272ED1-3306-4B0A-9A4E-78F8B5C21446}" presName="hierRoot2" presStyleCnt="0">
        <dgm:presLayoutVars>
          <dgm:hierBranch val="init"/>
        </dgm:presLayoutVars>
      </dgm:prSet>
      <dgm:spPr/>
    </dgm:pt>
    <dgm:pt modelId="{1FC7DD24-2BF6-4467-9998-D860F2C5A7B0}" type="pres">
      <dgm:prSet presAssocID="{17272ED1-3306-4B0A-9A4E-78F8B5C21446}" presName="rootComposite" presStyleCnt="0"/>
      <dgm:spPr/>
    </dgm:pt>
    <dgm:pt modelId="{319E5335-C57F-48FA-BD9F-207DAFEFF6C3}" type="pres">
      <dgm:prSet presAssocID="{17272ED1-3306-4B0A-9A4E-78F8B5C21446}" presName="rootText" presStyleLbl="node4" presStyleIdx="10" presStyleCnt="17" custScaleX="156673" custScaleY="214706">
        <dgm:presLayoutVars>
          <dgm:chPref val="3"/>
        </dgm:presLayoutVars>
      </dgm:prSet>
      <dgm:spPr/>
    </dgm:pt>
    <dgm:pt modelId="{C6B63C1B-19F4-47B3-A225-11FBC38E8CC1}" type="pres">
      <dgm:prSet presAssocID="{17272ED1-3306-4B0A-9A4E-78F8B5C21446}" presName="rootConnector" presStyleLbl="node4" presStyleIdx="10" presStyleCnt="17"/>
      <dgm:spPr/>
    </dgm:pt>
    <dgm:pt modelId="{64752E43-9A5B-4D0C-948D-D31F2006B2F5}" type="pres">
      <dgm:prSet presAssocID="{17272ED1-3306-4B0A-9A4E-78F8B5C21446}" presName="hierChild4" presStyleCnt="0"/>
      <dgm:spPr/>
    </dgm:pt>
    <dgm:pt modelId="{6E2C3DAF-59FB-4709-8F18-6878E9CF221A}" type="pres">
      <dgm:prSet presAssocID="{17272ED1-3306-4B0A-9A4E-78F8B5C21446}" presName="hierChild5" presStyleCnt="0"/>
      <dgm:spPr/>
    </dgm:pt>
    <dgm:pt modelId="{C5EE99AC-DD73-4488-8DFC-40BBC956BB7B}" type="pres">
      <dgm:prSet presAssocID="{DBBBC733-50FA-40F3-92F6-8D5D3500731E}" presName="hierChild5" presStyleCnt="0"/>
      <dgm:spPr/>
    </dgm:pt>
    <dgm:pt modelId="{9D4914DE-46D4-4B16-A6B1-7A7FAAC5458E}" type="pres">
      <dgm:prSet presAssocID="{4EF9CC0B-C810-4780-85BF-09409A32B514}" presName="hierChild5" presStyleCnt="0"/>
      <dgm:spPr/>
    </dgm:pt>
    <dgm:pt modelId="{2C5D22AC-EECA-4ECC-A972-4BD9FE6DEBCE}" type="pres">
      <dgm:prSet presAssocID="{01E8F7F4-3AA1-4206-AA9C-141D92B9993A}" presName="Name64" presStyleLbl="parChTrans1D3" presStyleIdx="1" presStyleCnt="2" custSzX="196911" custSzY="1221839"/>
      <dgm:spPr/>
    </dgm:pt>
    <dgm:pt modelId="{FB8DF145-D455-4DA0-8052-2FD73943B7B6}" type="pres">
      <dgm:prSet presAssocID="{64969895-0967-497C-BCBB-795C87E30C74}" presName="hierRoot2" presStyleCnt="0">
        <dgm:presLayoutVars>
          <dgm:hierBranch val="init"/>
        </dgm:presLayoutVars>
      </dgm:prSet>
      <dgm:spPr/>
    </dgm:pt>
    <dgm:pt modelId="{030A9FED-AF70-424D-A700-2511979502A6}" type="pres">
      <dgm:prSet presAssocID="{64969895-0967-497C-BCBB-795C87E30C74}" presName="rootComposite" presStyleCnt="0"/>
      <dgm:spPr/>
    </dgm:pt>
    <dgm:pt modelId="{BA47A3A3-C2A3-4F2B-942E-68572A942023}" type="pres">
      <dgm:prSet presAssocID="{64969895-0967-497C-BCBB-795C87E30C74}" presName="rootText" presStyleLbl="node3" presStyleIdx="1" presStyleCnt="2" custScaleX="60298" custScaleY="214706">
        <dgm:presLayoutVars>
          <dgm:chPref val="3"/>
        </dgm:presLayoutVars>
      </dgm:prSet>
      <dgm:spPr/>
    </dgm:pt>
    <dgm:pt modelId="{4DDE190F-51AB-4857-9DBE-9E734F85A2FE}" type="pres">
      <dgm:prSet presAssocID="{64969895-0967-497C-BCBB-795C87E30C74}" presName="rootConnector" presStyleLbl="node3" presStyleIdx="1" presStyleCnt="2"/>
      <dgm:spPr/>
    </dgm:pt>
    <dgm:pt modelId="{472663C3-84FA-4D13-AC8E-03DC78606943}" type="pres">
      <dgm:prSet presAssocID="{64969895-0967-497C-BCBB-795C87E30C74}" presName="hierChild4" presStyleCnt="0"/>
      <dgm:spPr/>
    </dgm:pt>
    <dgm:pt modelId="{9B68769C-6344-4780-A916-28957BDFC9F6}" type="pres">
      <dgm:prSet presAssocID="{9C9EB3FE-95F9-408E-9723-90BF9769C5C8}" presName="Name64" presStyleLbl="parChTrans1D4" presStyleIdx="11" presStyleCnt="17" custSzX="196911" custSzY="1396388"/>
      <dgm:spPr/>
    </dgm:pt>
    <dgm:pt modelId="{63C68195-25A3-4839-B804-BBFEBBE8A334}" type="pres">
      <dgm:prSet presAssocID="{4B2E5112-CA51-4E7F-A656-EA07B165F471}" presName="hierRoot2" presStyleCnt="0">
        <dgm:presLayoutVars>
          <dgm:hierBranch val="init"/>
        </dgm:presLayoutVars>
      </dgm:prSet>
      <dgm:spPr/>
    </dgm:pt>
    <dgm:pt modelId="{2FD8D623-AE71-49F0-BD08-0727A279D1F8}" type="pres">
      <dgm:prSet presAssocID="{4B2E5112-CA51-4E7F-A656-EA07B165F471}" presName="rootComposite" presStyleCnt="0"/>
      <dgm:spPr/>
    </dgm:pt>
    <dgm:pt modelId="{058B245C-EF72-4302-AAE0-6AE284B59D9E}" type="pres">
      <dgm:prSet presAssocID="{4B2E5112-CA51-4E7F-A656-EA07B165F471}" presName="rootText" presStyleLbl="node4" presStyleIdx="11" presStyleCnt="17" custScaleX="451318" custScaleY="165548">
        <dgm:presLayoutVars>
          <dgm:chPref val="3"/>
        </dgm:presLayoutVars>
      </dgm:prSet>
      <dgm:spPr/>
    </dgm:pt>
    <dgm:pt modelId="{AC640090-B2D1-4596-8D41-9D62AE260EAC}" type="pres">
      <dgm:prSet presAssocID="{4B2E5112-CA51-4E7F-A656-EA07B165F471}" presName="rootConnector" presStyleLbl="node4" presStyleIdx="11" presStyleCnt="17"/>
      <dgm:spPr/>
    </dgm:pt>
    <dgm:pt modelId="{804CE289-8C67-483D-9460-C0F95CDC5102}" type="pres">
      <dgm:prSet presAssocID="{4B2E5112-CA51-4E7F-A656-EA07B165F471}" presName="hierChild4" presStyleCnt="0"/>
      <dgm:spPr/>
    </dgm:pt>
    <dgm:pt modelId="{4B6C90B2-146C-4A59-A70B-DA1461E783E5}" type="pres">
      <dgm:prSet presAssocID="{4B2E5112-CA51-4E7F-A656-EA07B165F471}" presName="hierChild5" presStyleCnt="0"/>
      <dgm:spPr/>
    </dgm:pt>
    <dgm:pt modelId="{2FDDF7CB-9464-4893-B996-62EAAFAFC11E}" type="pres">
      <dgm:prSet presAssocID="{28E6F7DB-6382-4993-AE60-AC9878A2EA6C}" presName="Name64" presStyleLbl="parChTrans1D4" presStyleIdx="12" presStyleCnt="17" custSzX="196911" custSzY="698194"/>
      <dgm:spPr/>
    </dgm:pt>
    <dgm:pt modelId="{531F9F87-120D-41C1-B15F-F44896FB719F}" type="pres">
      <dgm:prSet presAssocID="{4F90F927-D6BB-4CC2-A06A-024A1164C71B}" presName="hierRoot2" presStyleCnt="0">
        <dgm:presLayoutVars>
          <dgm:hierBranch val="init"/>
        </dgm:presLayoutVars>
      </dgm:prSet>
      <dgm:spPr/>
    </dgm:pt>
    <dgm:pt modelId="{A57A4631-D0D9-4DD5-BB3A-2EB4B970FCA5}" type="pres">
      <dgm:prSet presAssocID="{4F90F927-D6BB-4CC2-A06A-024A1164C71B}" presName="rootComposite" presStyleCnt="0"/>
      <dgm:spPr/>
    </dgm:pt>
    <dgm:pt modelId="{915E771B-5891-433D-A2DD-7478097139D3}" type="pres">
      <dgm:prSet presAssocID="{4F90F927-D6BB-4CC2-A06A-024A1164C71B}" presName="rootText" presStyleLbl="node4" presStyleIdx="12" presStyleCnt="17" custScaleX="451318" custScaleY="165548">
        <dgm:presLayoutVars>
          <dgm:chPref val="3"/>
        </dgm:presLayoutVars>
      </dgm:prSet>
      <dgm:spPr/>
    </dgm:pt>
    <dgm:pt modelId="{93EFBEEE-56E3-41B4-82F9-7138B91280D0}" type="pres">
      <dgm:prSet presAssocID="{4F90F927-D6BB-4CC2-A06A-024A1164C71B}" presName="rootConnector" presStyleLbl="node4" presStyleIdx="12" presStyleCnt="17"/>
      <dgm:spPr/>
    </dgm:pt>
    <dgm:pt modelId="{65942BB3-CFF1-4E8B-88C4-DB6EE62F17A5}" type="pres">
      <dgm:prSet presAssocID="{4F90F927-D6BB-4CC2-A06A-024A1164C71B}" presName="hierChild4" presStyleCnt="0"/>
      <dgm:spPr/>
    </dgm:pt>
    <dgm:pt modelId="{B8A19C87-20B8-47B3-8D3C-3241703F1B0B}" type="pres">
      <dgm:prSet presAssocID="{4F90F927-D6BB-4CC2-A06A-024A1164C71B}" presName="hierChild5" presStyleCnt="0"/>
      <dgm:spPr/>
    </dgm:pt>
    <dgm:pt modelId="{87F248AD-1D61-4784-898B-C77E08EE4ADD}" type="pres">
      <dgm:prSet presAssocID="{8B3FC94D-A714-4DBC-9DD4-0AEBC913E5F6}" presName="Name64" presStyleLbl="parChTrans1D4" presStyleIdx="13" presStyleCnt="17" custSzX="196911" custSzY="102988"/>
      <dgm:spPr/>
    </dgm:pt>
    <dgm:pt modelId="{F464E935-F478-4754-AFC8-82E3BFBCA659}" type="pres">
      <dgm:prSet presAssocID="{57C6734A-CD92-4C14-BADF-0D13867E6C7A}" presName="hierRoot2" presStyleCnt="0">
        <dgm:presLayoutVars>
          <dgm:hierBranch val="init"/>
        </dgm:presLayoutVars>
      </dgm:prSet>
      <dgm:spPr/>
    </dgm:pt>
    <dgm:pt modelId="{F2854448-AE7A-4BA3-83A2-61EE357F45D9}" type="pres">
      <dgm:prSet presAssocID="{57C6734A-CD92-4C14-BADF-0D13867E6C7A}" presName="rootComposite" presStyleCnt="0"/>
      <dgm:spPr/>
    </dgm:pt>
    <dgm:pt modelId="{8791DCD0-87A9-4B72-9AF0-8C96F8299BD8}" type="pres">
      <dgm:prSet presAssocID="{57C6734A-CD92-4C14-BADF-0D13867E6C7A}" presName="rootText" presStyleLbl="node4" presStyleIdx="13" presStyleCnt="17" custScaleX="451318" custScaleY="165548">
        <dgm:presLayoutVars>
          <dgm:chPref val="3"/>
        </dgm:presLayoutVars>
      </dgm:prSet>
      <dgm:spPr/>
    </dgm:pt>
    <dgm:pt modelId="{2050E3AB-DF26-4AEB-B4C9-614B37B2C522}" type="pres">
      <dgm:prSet presAssocID="{57C6734A-CD92-4C14-BADF-0D13867E6C7A}" presName="rootConnector" presStyleLbl="node4" presStyleIdx="13" presStyleCnt="17"/>
      <dgm:spPr/>
    </dgm:pt>
    <dgm:pt modelId="{F7959FD0-E658-4FDF-97DD-3EDACD92D939}" type="pres">
      <dgm:prSet presAssocID="{57C6734A-CD92-4C14-BADF-0D13867E6C7A}" presName="hierChild4" presStyleCnt="0"/>
      <dgm:spPr/>
    </dgm:pt>
    <dgm:pt modelId="{940B1FC7-4F57-40E8-93B8-0AD954D98AAC}" type="pres">
      <dgm:prSet presAssocID="{0354DA78-8D05-43E2-A672-BB47E1EC9344}" presName="Name64" presStyleLbl="parChTrans1D4" presStyleIdx="14" presStyleCnt="17"/>
      <dgm:spPr/>
    </dgm:pt>
    <dgm:pt modelId="{8F63E3BD-6FD0-4D18-ABFA-58800D9D7FD5}" type="pres">
      <dgm:prSet presAssocID="{19A6C711-C6F8-43B6-98B5-9B5ADD751F62}" presName="hierRoot2" presStyleCnt="0">
        <dgm:presLayoutVars>
          <dgm:hierBranch val="init"/>
        </dgm:presLayoutVars>
      </dgm:prSet>
      <dgm:spPr/>
    </dgm:pt>
    <dgm:pt modelId="{408387B6-B3B2-4A48-B316-838D863BEE53}" type="pres">
      <dgm:prSet presAssocID="{19A6C711-C6F8-43B6-98B5-9B5ADD751F62}" presName="rootComposite" presStyleCnt="0"/>
      <dgm:spPr/>
    </dgm:pt>
    <dgm:pt modelId="{A68E9670-9CDF-4441-AC26-6BEB047EE676}" type="pres">
      <dgm:prSet presAssocID="{19A6C711-C6F8-43B6-98B5-9B5ADD751F62}" presName="rootText" presStyleLbl="node4" presStyleIdx="14" presStyleCnt="17" custScaleX="150316" custScaleY="202241">
        <dgm:presLayoutVars>
          <dgm:chPref val="3"/>
        </dgm:presLayoutVars>
      </dgm:prSet>
      <dgm:spPr/>
    </dgm:pt>
    <dgm:pt modelId="{3ECE3B2B-F4B9-4C7E-8B65-46CC682E31D1}" type="pres">
      <dgm:prSet presAssocID="{19A6C711-C6F8-43B6-98B5-9B5ADD751F62}" presName="rootConnector" presStyleLbl="node4" presStyleIdx="14" presStyleCnt="17"/>
      <dgm:spPr/>
    </dgm:pt>
    <dgm:pt modelId="{F712BDA0-7D24-45BB-987C-C619ECEB0FF2}" type="pres">
      <dgm:prSet presAssocID="{19A6C711-C6F8-43B6-98B5-9B5ADD751F62}" presName="hierChild4" presStyleCnt="0"/>
      <dgm:spPr/>
    </dgm:pt>
    <dgm:pt modelId="{98C28AD2-82EA-4777-A0BD-C05EDE36DA84}" type="pres">
      <dgm:prSet presAssocID="{19A6C711-C6F8-43B6-98B5-9B5ADD751F62}" presName="hierChild5" presStyleCnt="0"/>
      <dgm:spPr/>
    </dgm:pt>
    <dgm:pt modelId="{56F5C6B4-BF11-4465-9430-BAB9DA397C7C}" type="pres">
      <dgm:prSet presAssocID="{57C6734A-CD92-4C14-BADF-0D13867E6C7A}" presName="hierChild5" presStyleCnt="0"/>
      <dgm:spPr/>
    </dgm:pt>
    <dgm:pt modelId="{9CAA66E5-BEAF-4E1E-9319-2C33FEB46265}" type="pres">
      <dgm:prSet presAssocID="{E39D44D1-390D-4CA1-8B8E-EB4A24E7DC1F}" presName="Name64" presStyleLbl="parChTrans1D4" presStyleIdx="15" presStyleCnt="17" custSzX="196911" custSzY="698194"/>
      <dgm:spPr/>
    </dgm:pt>
    <dgm:pt modelId="{6F281962-10BB-4DA1-9DFE-38A9DD28176B}" type="pres">
      <dgm:prSet presAssocID="{9CBEA407-E8E5-4F7E-92D5-4A29A075042F}" presName="hierRoot2" presStyleCnt="0">
        <dgm:presLayoutVars>
          <dgm:hierBranch val="init"/>
        </dgm:presLayoutVars>
      </dgm:prSet>
      <dgm:spPr/>
    </dgm:pt>
    <dgm:pt modelId="{84CBD671-B5A4-4A31-B486-5BDBDF5A0827}" type="pres">
      <dgm:prSet presAssocID="{9CBEA407-E8E5-4F7E-92D5-4A29A075042F}" presName="rootComposite" presStyleCnt="0"/>
      <dgm:spPr/>
    </dgm:pt>
    <dgm:pt modelId="{52CE94B3-1702-4A0B-85F3-EC64FE53C8BB}" type="pres">
      <dgm:prSet presAssocID="{9CBEA407-E8E5-4F7E-92D5-4A29A075042F}" presName="rootText" presStyleLbl="node4" presStyleIdx="15" presStyleCnt="17" custScaleX="451318" custScaleY="165548">
        <dgm:presLayoutVars>
          <dgm:chPref val="3"/>
        </dgm:presLayoutVars>
      </dgm:prSet>
      <dgm:spPr/>
    </dgm:pt>
    <dgm:pt modelId="{A4F9F47E-CE76-4D7B-9855-94C93F10352F}" type="pres">
      <dgm:prSet presAssocID="{9CBEA407-E8E5-4F7E-92D5-4A29A075042F}" presName="rootConnector" presStyleLbl="node4" presStyleIdx="15" presStyleCnt="17"/>
      <dgm:spPr/>
    </dgm:pt>
    <dgm:pt modelId="{656F162F-9D87-44BE-A993-39667CD986E7}" type="pres">
      <dgm:prSet presAssocID="{9CBEA407-E8E5-4F7E-92D5-4A29A075042F}" presName="hierChild4" presStyleCnt="0"/>
      <dgm:spPr/>
    </dgm:pt>
    <dgm:pt modelId="{8BDDD59A-FBEB-4C03-B2D7-A89727165F03}" type="pres">
      <dgm:prSet presAssocID="{9CBEA407-E8E5-4F7E-92D5-4A29A075042F}" presName="hierChild5" presStyleCnt="0"/>
      <dgm:spPr/>
    </dgm:pt>
    <dgm:pt modelId="{0FBF41F4-C4AB-4B6C-8215-9770C2343757}" type="pres">
      <dgm:prSet presAssocID="{DF46A5E9-2F29-4287-AEEE-88900909815B}" presName="Name64" presStyleLbl="parChTrans1D4" presStyleIdx="16" presStyleCnt="17" custSzX="196911" custSzY="1396388"/>
      <dgm:spPr/>
    </dgm:pt>
    <dgm:pt modelId="{318EB63C-272F-43E1-AAD6-C57111DB0B2B}" type="pres">
      <dgm:prSet presAssocID="{46A531FC-8D9B-4E32-ACC7-05390B81DCCA}" presName="hierRoot2" presStyleCnt="0">
        <dgm:presLayoutVars>
          <dgm:hierBranch val="init"/>
        </dgm:presLayoutVars>
      </dgm:prSet>
      <dgm:spPr/>
    </dgm:pt>
    <dgm:pt modelId="{5DB6192E-D00F-4851-86C0-ABB6D07965AB}" type="pres">
      <dgm:prSet presAssocID="{46A531FC-8D9B-4E32-ACC7-05390B81DCCA}" presName="rootComposite" presStyleCnt="0"/>
      <dgm:spPr/>
    </dgm:pt>
    <dgm:pt modelId="{E8670809-15D2-41BF-8A95-FDA3EF57E028}" type="pres">
      <dgm:prSet presAssocID="{46A531FC-8D9B-4E32-ACC7-05390B81DCCA}" presName="rootText" presStyleLbl="node4" presStyleIdx="16" presStyleCnt="17" custScaleX="451318" custScaleY="165548">
        <dgm:presLayoutVars>
          <dgm:chPref val="3"/>
        </dgm:presLayoutVars>
      </dgm:prSet>
      <dgm:spPr/>
    </dgm:pt>
    <dgm:pt modelId="{4D52AF0C-8CB5-4C84-8CB7-16B39C3B7B22}" type="pres">
      <dgm:prSet presAssocID="{46A531FC-8D9B-4E32-ACC7-05390B81DCCA}" presName="rootConnector" presStyleLbl="node4" presStyleIdx="16" presStyleCnt="17"/>
      <dgm:spPr/>
    </dgm:pt>
    <dgm:pt modelId="{BEE58D02-3B2C-4ED9-B2BC-84208CD1951E}" type="pres">
      <dgm:prSet presAssocID="{46A531FC-8D9B-4E32-ACC7-05390B81DCCA}" presName="hierChild4" presStyleCnt="0"/>
      <dgm:spPr/>
    </dgm:pt>
    <dgm:pt modelId="{67C68361-2E98-455A-A467-B4080274A2F2}" type="pres">
      <dgm:prSet presAssocID="{46A531FC-8D9B-4E32-ACC7-05390B81DCCA}" presName="hierChild5" presStyleCnt="0"/>
      <dgm:spPr/>
    </dgm:pt>
    <dgm:pt modelId="{990C79B5-574D-48BA-B7EA-54DC46F0B5A7}" type="pres">
      <dgm:prSet presAssocID="{64969895-0967-497C-BCBB-795C87E30C74}" presName="hierChild5" presStyleCnt="0"/>
      <dgm:spPr/>
    </dgm:pt>
    <dgm:pt modelId="{7ADD6A4F-5B58-45EB-9100-78FF5249339E}" type="pres">
      <dgm:prSet presAssocID="{5DD61CA1-0035-4A4D-B2AB-BA0F34C92820}" presName="hierChild5" presStyleCnt="0"/>
      <dgm:spPr/>
    </dgm:pt>
    <dgm:pt modelId="{53D72894-E083-4C0D-A5D0-4AB3327B406B}" type="pres">
      <dgm:prSet presAssocID="{FB52D163-1BAC-4BF2-AAE1-5BB342E0E84C}" presName="hierChild3" presStyleCnt="0"/>
      <dgm:spPr/>
    </dgm:pt>
  </dgm:ptLst>
  <dgm:cxnLst>
    <dgm:cxn modelId="{B9C6C101-E209-4152-9831-66ECE7876A07}" type="presOf" srcId="{4D5E34AC-6F7E-41F2-8B49-159897A71DAE}" destId="{11C95A72-5FFA-429C-A3E2-EA54508881B7}" srcOrd="1" destOrd="0" presId="urn:microsoft.com/office/officeart/2009/3/layout/HorizontalOrganizationChart"/>
    <dgm:cxn modelId="{8A73DF03-7E26-4CDB-BAF5-587687707D2B}" type="presOf" srcId="{6D33E673-84E8-4050-A937-6023A0BD0CC6}" destId="{3E0989BF-E9AF-447F-B70B-FF0C7BF624E5}" srcOrd="1" destOrd="0" presId="urn:microsoft.com/office/officeart/2009/3/layout/HorizontalOrganizationChart"/>
    <dgm:cxn modelId="{6A638009-F6D8-47F2-AFD4-A53BAFCCB59F}" type="presOf" srcId="{8DB8495F-5F8B-4ECA-9F96-B9684DEFE39F}" destId="{FC9166F6-86E9-4734-AB27-DFA33538E1F9}" srcOrd="1" destOrd="0" presId="urn:microsoft.com/office/officeart/2009/3/layout/HorizontalOrganizationChart"/>
    <dgm:cxn modelId="{11A62B14-885B-489A-AC70-A2D1652A0255}" type="presOf" srcId="{4B2E5112-CA51-4E7F-A656-EA07B165F471}" destId="{AC640090-B2D1-4596-8D41-9D62AE260EAC}" srcOrd="1" destOrd="0" presId="urn:microsoft.com/office/officeart/2009/3/layout/HorizontalOrganizationChart"/>
    <dgm:cxn modelId="{A1531F15-E171-4FDF-B28F-47DBE635538A}" srcId="{184740CF-CB5A-4D67-ABCE-5F93CBEB0F96}" destId="{97ABA783-0772-4CBD-8251-6FC8EA1187E2}" srcOrd="1" destOrd="0" parTransId="{38F1B092-B1C4-4552-A67F-B43ECABD2BB2}" sibTransId="{800A2896-DA3D-4828-B423-0150ED13CE6B}"/>
    <dgm:cxn modelId="{502D4F16-41B6-4F52-B536-E81288704247}" type="presOf" srcId="{230BD7F7-F11A-4107-B1B3-41C6C4C38BB0}" destId="{BC3B0721-60A8-44B8-90D5-D1FBB2FB38F1}" srcOrd="1" destOrd="0" presId="urn:microsoft.com/office/officeart/2009/3/layout/HorizontalOrganizationChart"/>
    <dgm:cxn modelId="{5765661A-6242-41AD-96E0-C07B5431EF64}" type="presOf" srcId="{DBBBC733-50FA-40F3-92F6-8D5D3500731E}" destId="{5410D286-0A37-447D-B1F5-92B87D59AB48}" srcOrd="1" destOrd="0" presId="urn:microsoft.com/office/officeart/2009/3/layout/HorizontalOrganizationChart"/>
    <dgm:cxn modelId="{B2FCBC1A-07E7-465B-A17A-8D3445699063}" srcId="{57C6734A-CD92-4C14-BADF-0D13867E6C7A}" destId="{19A6C711-C6F8-43B6-98B5-9B5ADD751F62}" srcOrd="0" destOrd="0" parTransId="{0354DA78-8D05-43E2-A672-BB47E1EC9344}" sibTransId="{AB1CFD42-D965-492F-B2F0-78F164F7E468}"/>
    <dgm:cxn modelId="{68BDD11F-4D25-4C98-A60F-8DF98DF15FD4}" type="presOf" srcId="{B46477D5-8ABB-4891-A5D9-20E3030BB50E}" destId="{5DC9B3D3-5366-4DBD-B386-435271FD5D23}" srcOrd="0" destOrd="0" presId="urn:microsoft.com/office/officeart/2009/3/layout/HorizontalOrganizationChart"/>
    <dgm:cxn modelId="{5E546822-073D-4430-8BD8-63BE7462B56C}" srcId="{184740CF-CB5A-4D67-ABCE-5F93CBEB0F96}" destId="{230BD7F7-F11A-4107-B1B3-41C6C4C38BB0}" srcOrd="2" destOrd="0" parTransId="{946D32D4-FE3A-4A14-BF03-4F224DA27794}" sibTransId="{46010585-363F-48E9-8435-B65516278BE5}"/>
    <dgm:cxn modelId="{F18A5924-24DA-44E4-BAF3-B04EA6D37E79}" type="presOf" srcId="{4B2E5112-CA51-4E7F-A656-EA07B165F471}" destId="{058B245C-EF72-4302-AAE0-6AE284B59D9E}" srcOrd="0" destOrd="0" presId="urn:microsoft.com/office/officeart/2009/3/layout/HorizontalOrganizationChart"/>
    <dgm:cxn modelId="{937AF42C-A5CC-42C2-8D53-E3D65BA58E79}" type="presOf" srcId="{904E346D-D430-4E36-926E-8A5382C787D3}" destId="{022C885C-282A-4E88-85C1-9C66276813D5}" srcOrd="0" destOrd="0" presId="urn:microsoft.com/office/officeart/2009/3/layout/HorizontalOrganizationChart"/>
    <dgm:cxn modelId="{D307FC2C-974B-4EFE-AC58-E898A2C0DE28}" type="presOf" srcId="{97ABA783-0772-4CBD-8251-6FC8EA1187E2}" destId="{CE1136E9-894E-422E-83F1-1DB2648BFC5C}" srcOrd="1" destOrd="0" presId="urn:microsoft.com/office/officeart/2009/3/layout/HorizontalOrganizationChart"/>
    <dgm:cxn modelId="{4B1AE133-EB9C-4FE0-A70C-5DDD693BEFF4}" type="presOf" srcId="{57C6734A-CD92-4C14-BADF-0D13867E6C7A}" destId="{8791DCD0-87A9-4B72-9AF0-8C96F8299BD8}" srcOrd="0" destOrd="0" presId="urn:microsoft.com/office/officeart/2009/3/layout/HorizontalOrganizationChart"/>
    <dgm:cxn modelId="{9E605C3D-C53C-4B46-B89B-7C7844E2E09A}" type="presOf" srcId="{615210A7-6F72-414C-AC2A-377293A0C203}" destId="{4C63D9F4-5C94-4105-B819-DDF384F26EFA}" srcOrd="1" destOrd="0" presId="urn:microsoft.com/office/officeart/2009/3/layout/HorizontalOrganizationChart"/>
    <dgm:cxn modelId="{1D692B5E-6FD0-4883-AC47-5DBF07074123}" type="presOf" srcId="{3BA2B0CB-B33E-440F-A31F-052EE8E7B3EA}" destId="{BCC5A1FF-6F7A-432B-9128-1366B8668B05}" srcOrd="0" destOrd="0" presId="urn:microsoft.com/office/officeart/2009/3/layout/HorizontalOrganizationChart"/>
    <dgm:cxn modelId="{D8DD3360-BF5D-4CEA-B1C8-89353BDA1C1D}" srcId="{DBBBC733-50FA-40F3-92F6-8D5D3500731E}" destId="{17272ED1-3306-4B0A-9A4E-78F8B5C21446}" srcOrd="0" destOrd="0" parTransId="{B46477D5-8ABB-4891-A5D9-20E3030BB50E}" sibTransId="{4C0335D1-66C3-4DF9-930C-02651B1D3507}"/>
    <dgm:cxn modelId="{9F501341-E494-454F-A3F0-01A8A2E13804}" type="presOf" srcId="{4EF9CC0B-C810-4780-85BF-09409A32B514}" destId="{DBFEA7B4-AE11-4F14-AC89-0C35971CA714}" srcOrd="0" destOrd="0" presId="urn:microsoft.com/office/officeart/2009/3/layout/HorizontalOrganizationChart"/>
    <dgm:cxn modelId="{B6092363-25AD-4542-B26B-54D25B1A7336}" type="presOf" srcId="{0136A5D6-D1FC-48D5-A2A1-9DF84AF91939}" destId="{A9FC8A32-C290-4B3B-AAC3-DA16E281D344}" srcOrd="1" destOrd="0" presId="urn:microsoft.com/office/officeart/2009/3/layout/HorizontalOrganizationChart"/>
    <dgm:cxn modelId="{1CC43343-197C-4CA5-ABFA-25486F6796F5}" type="presOf" srcId="{FB52D163-1BAC-4BF2-AAE1-5BB342E0E84C}" destId="{57EF1D62-FCA3-4B87-A488-134B93AFDCBC}" srcOrd="1" destOrd="0" presId="urn:microsoft.com/office/officeart/2009/3/layout/HorizontalOrganizationChart"/>
    <dgm:cxn modelId="{D9F7B164-B3D3-46D0-A2BA-0D1BC523DCCC}" type="presOf" srcId="{4F90F927-D6BB-4CC2-A06A-024A1164C71B}" destId="{93EFBEEE-56E3-41B4-82F9-7138B91280D0}" srcOrd="1" destOrd="0" presId="urn:microsoft.com/office/officeart/2009/3/layout/HorizontalOrganizationChart"/>
    <dgm:cxn modelId="{1267B465-3FED-475A-9B96-1D9D8CBFE384}" type="presOf" srcId="{5FD581F2-BFBE-4B68-BAC7-CF71763BC462}" destId="{2E884977-49E4-424D-A733-36AC80F811E1}" srcOrd="0" destOrd="0" presId="urn:microsoft.com/office/officeart/2009/3/layout/HorizontalOrganizationChart"/>
    <dgm:cxn modelId="{92A63047-D1CB-4CA5-9285-4FB99F016CB8}" type="presOf" srcId="{6575FD88-1374-42A4-9270-2C34830288BD}" destId="{1AAC40A9-9012-4012-BC9E-2C9841AFDD20}" srcOrd="0" destOrd="0" presId="urn:microsoft.com/office/officeart/2009/3/layout/HorizontalOrganizationChart"/>
    <dgm:cxn modelId="{A42E3967-58E4-4405-8FB0-BBE885B0E4E9}" type="presOf" srcId="{946D32D4-FE3A-4A14-BF03-4F224DA27794}" destId="{45582075-7078-4BF3-854D-14E20CFBD7A6}" srcOrd="0" destOrd="0" presId="urn:microsoft.com/office/officeart/2009/3/layout/HorizontalOrganizationChart"/>
    <dgm:cxn modelId="{7064B068-9E1C-432C-9B87-A4B776348B62}" type="presOf" srcId="{9CBEA407-E8E5-4F7E-92D5-4A29A075042F}" destId="{52CE94B3-1702-4A0B-85F3-EC64FE53C8BB}" srcOrd="0" destOrd="0" presId="urn:microsoft.com/office/officeart/2009/3/layout/HorizontalOrganizationChart"/>
    <dgm:cxn modelId="{6A09FC48-3652-4666-B68B-4132B31A2A26}" type="presOf" srcId="{64969895-0967-497C-BCBB-795C87E30C74}" destId="{4DDE190F-51AB-4857-9DBE-9E734F85A2FE}" srcOrd="1" destOrd="0" presId="urn:microsoft.com/office/officeart/2009/3/layout/HorizontalOrganizationChart"/>
    <dgm:cxn modelId="{2C8D006E-B565-42C4-A050-E31B86A399E2}" srcId="{64969895-0967-497C-BCBB-795C87E30C74}" destId="{4F90F927-D6BB-4CC2-A06A-024A1164C71B}" srcOrd="1" destOrd="0" parTransId="{28E6F7DB-6382-4993-AE60-AC9878A2EA6C}" sibTransId="{275E7E87-D6FE-48A3-A384-DF8785ACB981}"/>
    <dgm:cxn modelId="{2766166E-7A57-4CC1-94B2-D1282368B587}" type="presOf" srcId="{19A6C711-C6F8-43B6-98B5-9B5ADD751F62}" destId="{A68E9670-9CDF-4441-AC26-6BEB047EE676}" srcOrd="0" destOrd="0" presId="urn:microsoft.com/office/officeart/2009/3/layout/HorizontalOrganizationChart"/>
    <dgm:cxn modelId="{F990576E-2B28-4AE6-9BD9-7B470999721B}" srcId="{64969895-0967-497C-BCBB-795C87E30C74}" destId="{9CBEA407-E8E5-4F7E-92D5-4A29A075042F}" srcOrd="3" destOrd="0" parTransId="{E39D44D1-390D-4CA1-8B8E-EB4A24E7DC1F}" sibTransId="{7B63BD5D-2903-4821-A808-38D6EE4FADBE}"/>
    <dgm:cxn modelId="{BCBD684F-B4F1-4C57-A1D2-A1C563003328}" type="presOf" srcId="{53451AB9-994C-46A0-BD78-14395755E832}" destId="{70FC1837-63DE-463B-BEDE-80CB93A289EE}" srcOrd="0" destOrd="0" presId="urn:microsoft.com/office/officeart/2009/3/layout/HorizontalOrganizationChart"/>
    <dgm:cxn modelId="{2E012870-FF88-498A-909A-50A035CF6320}" type="presOf" srcId="{0354DA78-8D05-43E2-A672-BB47E1EC9344}" destId="{940B1FC7-4F57-40E8-93B8-0AD954D98AAC}" srcOrd="0" destOrd="0" presId="urn:microsoft.com/office/officeart/2009/3/layout/HorizontalOrganizationChart"/>
    <dgm:cxn modelId="{84CEF652-CEE3-4464-B862-208E639F861A}" srcId="{64969895-0967-497C-BCBB-795C87E30C74}" destId="{46A531FC-8D9B-4E32-ACC7-05390B81DCCA}" srcOrd="4" destOrd="0" parTransId="{DF46A5E9-2F29-4287-AEEE-88900909815B}" sibTransId="{41E3EE9F-3A3A-4526-86F4-1B8F8C2EAF5C}"/>
    <dgm:cxn modelId="{5F39FA52-8C60-4D6C-835D-0CDC20B5E663}" type="presOf" srcId="{97ABA783-0772-4CBD-8251-6FC8EA1187E2}" destId="{50E3F5AC-A736-4914-8E9E-EAE0F7F6A36A}" srcOrd="0" destOrd="0" presId="urn:microsoft.com/office/officeart/2009/3/layout/HorizontalOrganizationChart"/>
    <dgm:cxn modelId="{79409955-1CF8-4990-8BCE-0315E18B2059}" type="presOf" srcId="{28E6F7DB-6382-4993-AE60-AC9878A2EA6C}" destId="{2FDDF7CB-9464-4893-B996-62EAAFAFC11E}" srcOrd="0" destOrd="0" presId="urn:microsoft.com/office/officeart/2009/3/layout/HorizontalOrganizationChart"/>
    <dgm:cxn modelId="{159AF778-2B64-4C9C-9708-D809250333BB}" srcId="{5DD61CA1-0035-4A4D-B2AB-BA0F34C92820}" destId="{4EF9CC0B-C810-4780-85BF-09409A32B514}" srcOrd="0" destOrd="0" parTransId="{904E346D-D430-4E36-926E-8A5382C787D3}" sibTransId="{1686ABDC-4CF5-4642-B39C-AF5E2E336AA5}"/>
    <dgm:cxn modelId="{ED0C2779-5E78-4FCA-996F-78B5D4BB0394}" srcId="{4EF9CC0B-C810-4780-85BF-09409A32B514}" destId="{E927BBF9-85FB-4281-BD57-42041B35E4B7}" srcOrd="0" destOrd="0" parTransId="{3651436A-78FD-4E3E-B35B-EC2E1B4CCD39}" sibTransId="{70E6E23D-31A9-441E-8C07-A4EFA3F0C5DA}"/>
    <dgm:cxn modelId="{0C87E479-B292-4E95-B4B5-C829E934A84C}" type="presOf" srcId="{E39D44D1-390D-4CA1-8B8E-EB4A24E7DC1F}" destId="{9CAA66E5-BEAF-4E1E-9319-2C33FEB46265}" srcOrd="0" destOrd="0" presId="urn:microsoft.com/office/officeart/2009/3/layout/HorizontalOrganizationChart"/>
    <dgm:cxn modelId="{42FB5D7D-3239-4F6F-9D8B-CDAD13B99EE4}" srcId="{64969895-0967-497C-BCBB-795C87E30C74}" destId="{57C6734A-CD92-4C14-BADF-0D13867E6C7A}" srcOrd="2" destOrd="0" parTransId="{8B3FC94D-A714-4DBC-9DD4-0AEBC913E5F6}" sibTransId="{27934943-93FF-4840-A14D-D6D7B18DD1BA}"/>
    <dgm:cxn modelId="{524B9E7D-A3DA-4B0B-B4AD-CED909D48837}" srcId="{0136A5D6-D1FC-48D5-A2A1-9DF84AF91939}" destId="{8DB8495F-5F8B-4ECA-9F96-B9684DEFE39F}" srcOrd="0" destOrd="0" parTransId="{53451AB9-994C-46A0-BD78-14395755E832}" sibTransId="{00D44FD5-5DE3-4F66-B037-A7FC0490E72E}"/>
    <dgm:cxn modelId="{27232382-7D94-471B-9F18-08B82ED7ED7E}" type="presOf" srcId="{19A6C711-C6F8-43B6-98B5-9B5ADD751F62}" destId="{3ECE3B2B-F4B9-4C7E-8B65-46CC682E31D1}" srcOrd="1" destOrd="0" presId="urn:microsoft.com/office/officeart/2009/3/layout/HorizontalOrganizationChart"/>
    <dgm:cxn modelId="{B771D682-4B92-4055-960A-25F4713D2ACE}" type="presOf" srcId="{9C9EB3FE-95F9-408E-9723-90BF9769C5C8}" destId="{9B68769C-6344-4780-A916-28957BDFC9F6}" srcOrd="0" destOrd="0" presId="urn:microsoft.com/office/officeart/2009/3/layout/HorizontalOrganizationChart"/>
    <dgm:cxn modelId="{99DBBF85-AA43-496A-9B65-2329B16BEEC8}" type="presOf" srcId="{3651436A-78FD-4E3E-B35B-EC2E1B4CCD39}" destId="{39C00FA2-F907-4848-8E59-7AF502C62ACB}" srcOrd="0" destOrd="0" presId="urn:microsoft.com/office/officeart/2009/3/layout/HorizontalOrganizationChart"/>
    <dgm:cxn modelId="{064FB386-6CB8-4E5E-9C2E-C880B05CD9B6}" type="presOf" srcId="{46A531FC-8D9B-4E32-ACC7-05390B81DCCA}" destId="{4D52AF0C-8CB5-4C84-8CB7-16B39C3B7B22}" srcOrd="1" destOrd="0" presId="urn:microsoft.com/office/officeart/2009/3/layout/HorizontalOrganizationChart"/>
    <dgm:cxn modelId="{396E6087-1E46-4465-BC1E-CEE232E58092}" type="presOf" srcId="{0136A5D6-D1FC-48D5-A2A1-9DF84AF91939}" destId="{2249137F-0CEA-4521-9266-00D9E323E3D9}" srcOrd="0" destOrd="0" presId="urn:microsoft.com/office/officeart/2009/3/layout/HorizontalOrganizationChart"/>
    <dgm:cxn modelId="{DD42B087-E662-4BC4-866D-4CC2C4CA590A}" type="presOf" srcId="{4F90F927-D6BB-4CC2-A06A-024A1164C71B}" destId="{915E771B-5891-433D-A2DD-7478097139D3}" srcOrd="0" destOrd="0" presId="urn:microsoft.com/office/officeart/2009/3/layout/HorizontalOrganizationChart"/>
    <dgm:cxn modelId="{3DC81F8C-5DF6-4E9E-8D24-F4E6263CEF69}" type="presOf" srcId="{57C6734A-CD92-4C14-BADF-0D13867E6C7A}" destId="{2050E3AB-DF26-4AEB-B4C9-614B37B2C522}" srcOrd="1" destOrd="0" presId="urn:microsoft.com/office/officeart/2009/3/layout/HorizontalOrganizationChart"/>
    <dgm:cxn modelId="{6704DC8C-3656-4BCC-BC26-F57A25A11C0A}" type="presOf" srcId="{5DD61CA1-0035-4A4D-B2AB-BA0F34C92820}" destId="{3B64EB69-739C-4C45-9E20-A179291E240C}" srcOrd="0" destOrd="0" presId="urn:microsoft.com/office/officeart/2009/3/layout/HorizontalOrganizationChart"/>
    <dgm:cxn modelId="{27F2238F-CD77-4A05-9A72-9F52E023C517}" type="presOf" srcId="{C8E09F9A-FFCD-4899-8427-01928DC4C7F5}" destId="{072DC945-3196-40C7-9C83-42ABE3AEE177}" srcOrd="0" destOrd="0" presId="urn:microsoft.com/office/officeart/2009/3/layout/HorizontalOrganizationChart"/>
    <dgm:cxn modelId="{91FE328F-7687-4D54-925D-DF0C1CE486DE}" type="presOf" srcId="{A16D23AC-CFF4-44E8-AF1C-B9E5E3CC09B0}" destId="{37A9CC15-4FF0-4C2C-B465-053BAEA66870}" srcOrd="0" destOrd="0" presId="urn:microsoft.com/office/officeart/2009/3/layout/HorizontalOrganizationChart"/>
    <dgm:cxn modelId="{C9B3EB99-C7B2-4998-B14E-8D85B7C75AA6}" type="presOf" srcId="{17272ED1-3306-4B0A-9A4E-78F8B5C21446}" destId="{C6B63C1B-19F4-47B3-A225-11FBC38E8CC1}" srcOrd="1" destOrd="0" presId="urn:microsoft.com/office/officeart/2009/3/layout/HorizontalOrganizationChart"/>
    <dgm:cxn modelId="{014A909A-D842-4B90-98B0-5B66D1C3495C}" type="presOf" srcId="{9CBEA407-E8E5-4F7E-92D5-4A29A075042F}" destId="{A4F9F47E-CE76-4D7B-9855-94C93F10352F}" srcOrd="1" destOrd="0" presId="urn:microsoft.com/office/officeart/2009/3/layout/HorizontalOrganizationChart"/>
    <dgm:cxn modelId="{5032229B-1326-4720-B74C-779DEB8B330A}" type="presOf" srcId="{5DD61CA1-0035-4A4D-B2AB-BA0F34C92820}" destId="{630FCE7F-D0B7-42D4-8919-9CFABEB9302F}" srcOrd="1" destOrd="0" presId="urn:microsoft.com/office/officeart/2009/3/layout/HorizontalOrganizationChart"/>
    <dgm:cxn modelId="{8BC4729B-177B-40D6-9AD8-A388BCC81759}" type="presOf" srcId="{068B1DD1-E85D-4D5B-B974-563746F6BCEC}" destId="{C46BD844-42D5-4FE3-8D1B-21EAA08CB643}" srcOrd="0" destOrd="0" presId="urn:microsoft.com/office/officeart/2009/3/layout/HorizontalOrganizationChart"/>
    <dgm:cxn modelId="{A5A7D7A3-51C4-4A30-B24B-D1AAC15EC617}" type="presOf" srcId="{184740CF-CB5A-4D67-ABCE-5F93CBEB0F96}" destId="{B4541795-8CCA-4839-BA9C-DE2AB96A6890}" srcOrd="0" destOrd="0" presId="urn:microsoft.com/office/officeart/2009/3/layout/HorizontalOrganizationChart"/>
    <dgm:cxn modelId="{0D16BBA7-B85E-4A0A-93B2-EBDF70D2D3F8}" type="presOf" srcId="{B856347D-EE74-431F-9A4C-7A38670A0979}" destId="{C201CE74-C98B-4A42-804B-56718E39C1FD}" srcOrd="0" destOrd="0" presId="urn:microsoft.com/office/officeart/2009/3/layout/HorizontalOrganizationChart"/>
    <dgm:cxn modelId="{D2E7E9AB-B033-4F64-9358-4766F86A629D}" srcId="{4EF9CC0B-C810-4780-85BF-09409A32B514}" destId="{DBBBC733-50FA-40F3-92F6-8D5D3500731E}" srcOrd="1" destOrd="0" parTransId="{B3D7B8CD-8712-4AB2-A94E-E27AAC2AB866}" sibTransId="{1AC376D8-CD20-4E7E-8E63-7B6B10CB32C4}"/>
    <dgm:cxn modelId="{E2F586B0-C6D7-4077-8CBD-8BEF1D3328BB}" type="presOf" srcId="{B3D7B8CD-8712-4AB2-A94E-E27AAC2AB866}" destId="{877F5456-6E6A-4994-81D2-6E4423DFA566}" srcOrd="0" destOrd="0" presId="urn:microsoft.com/office/officeart/2009/3/layout/HorizontalOrganizationChart"/>
    <dgm:cxn modelId="{BAFA0BB6-31EC-4591-8E07-589FE6B11EAD}" srcId="{184740CF-CB5A-4D67-ABCE-5F93CBEB0F96}" destId="{615210A7-6F72-414C-AC2A-377293A0C203}" srcOrd="0" destOrd="0" parTransId="{068B1DD1-E85D-4D5B-B974-563746F6BCEC}" sibTransId="{B05E67BF-B627-4954-B446-809ED1BDAA26}"/>
    <dgm:cxn modelId="{89AD85B6-516F-4641-B24B-6677C190628D}" srcId="{615210A7-6F72-414C-AC2A-377293A0C203}" destId="{6D33E673-84E8-4050-A937-6023A0BD0CC6}" srcOrd="0" destOrd="0" parTransId="{A16D23AC-CFF4-44E8-AF1C-B9E5E3CC09B0}" sibTransId="{47742096-9528-4036-87D1-60DD8694758D}"/>
    <dgm:cxn modelId="{EBA6C1BE-CCA2-4C47-9059-562419B4CDB4}" type="presOf" srcId="{8DB8495F-5F8B-4ECA-9F96-B9684DEFE39F}" destId="{10CB5C07-EF70-4F2F-8A02-E23B3940A6DA}" srcOrd="0" destOrd="0" presId="urn:microsoft.com/office/officeart/2009/3/layout/HorizontalOrganizationChart"/>
    <dgm:cxn modelId="{7929B0C8-2A3C-429C-81C1-6334ED4526CD}" type="presOf" srcId="{17272ED1-3306-4B0A-9A4E-78F8B5C21446}" destId="{319E5335-C57F-48FA-BD9F-207DAFEFF6C3}" srcOrd="0" destOrd="0" presId="urn:microsoft.com/office/officeart/2009/3/layout/HorizontalOrganizationChart"/>
    <dgm:cxn modelId="{1D99FECA-961B-4C61-A745-5D8B14EDACFD}" type="presOf" srcId="{8B3FC94D-A714-4DBC-9DD4-0AEBC913E5F6}" destId="{87F248AD-1D61-4784-898B-C77E08EE4ADD}" srcOrd="0" destOrd="0" presId="urn:microsoft.com/office/officeart/2009/3/layout/HorizontalOrganizationChart"/>
    <dgm:cxn modelId="{0BC1A9D5-A7C5-49D6-8549-8B3CA30FAB3F}" srcId="{E927BBF9-85FB-4281-BD57-42041B35E4B7}" destId="{4D5E34AC-6F7E-41F2-8B49-159897A71DAE}" srcOrd="0" destOrd="0" parTransId="{B856347D-EE74-431F-9A4C-7A38670A0979}" sibTransId="{23BF2298-FB32-44DF-8822-3E7A78E921DA}"/>
    <dgm:cxn modelId="{749531DA-CDF6-4EC2-BA20-5B77DC481698}" srcId="{4D5E34AC-6F7E-41F2-8B49-159897A71DAE}" destId="{0136A5D6-D1FC-48D5-A2A1-9DF84AF91939}" srcOrd="1" destOrd="0" parTransId="{6575FD88-1374-42A4-9270-2C34830288BD}" sibTransId="{AE9760F4-F04E-4F6E-B690-1F8879DFE76A}"/>
    <dgm:cxn modelId="{82C074DA-2E6C-4026-AD0E-45BB95E7A6D8}" type="presOf" srcId="{DBBBC733-50FA-40F3-92F6-8D5D3500731E}" destId="{922FE5B2-5B82-43E8-A442-DEEF614CB56D}" srcOrd="0" destOrd="0" presId="urn:microsoft.com/office/officeart/2009/3/layout/HorizontalOrganizationChart"/>
    <dgm:cxn modelId="{4FABA2DA-93AF-40C3-A551-58009A078F3F}" type="presOf" srcId="{FB52D163-1BAC-4BF2-AAE1-5BB342E0E84C}" destId="{8B08AD41-EFD4-4724-9D8B-B59C792F6597}" srcOrd="0" destOrd="0" presId="urn:microsoft.com/office/officeart/2009/3/layout/HorizontalOrganizationChart"/>
    <dgm:cxn modelId="{9989C7DE-FF38-4176-A781-C4C0726356C1}" type="presOf" srcId="{E927BBF9-85FB-4281-BD57-42041B35E4B7}" destId="{2A6A2748-EAD9-4F28-A654-3CD63C920E67}" srcOrd="0" destOrd="0" presId="urn:microsoft.com/office/officeart/2009/3/layout/HorizontalOrganizationChart"/>
    <dgm:cxn modelId="{7012F9DF-4E8D-4696-840D-63F660817332}" type="presOf" srcId="{184740CF-CB5A-4D67-ABCE-5F93CBEB0F96}" destId="{2EB7EE27-8FFB-4FC1-A68F-CFBF658FAF43}" srcOrd="1" destOrd="0" presId="urn:microsoft.com/office/officeart/2009/3/layout/HorizontalOrganizationChart"/>
    <dgm:cxn modelId="{82150AE4-75DB-4A10-A5D0-6435B694BF1A}" type="presOf" srcId="{01E8F7F4-3AA1-4206-AA9C-141D92B9993A}" destId="{2C5D22AC-EECA-4ECC-A972-4BD9FE6DEBCE}" srcOrd="0" destOrd="0" presId="urn:microsoft.com/office/officeart/2009/3/layout/HorizontalOrganizationChart"/>
    <dgm:cxn modelId="{C09438E4-7D11-4539-A06F-46A2330E7E78}" srcId="{64969895-0967-497C-BCBB-795C87E30C74}" destId="{4B2E5112-CA51-4E7F-A656-EA07B165F471}" srcOrd="0" destOrd="0" parTransId="{9C9EB3FE-95F9-408E-9723-90BF9769C5C8}" sibTransId="{299317FA-9E47-4153-BB46-FE44FDD373BC}"/>
    <dgm:cxn modelId="{929766E4-71FE-4E12-AB7B-D4B8D6D7C11E}" type="presOf" srcId="{DF46A5E9-2F29-4287-AEEE-88900909815B}" destId="{0FBF41F4-C4AB-4B6C-8215-9770C2343757}" srcOrd="0" destOrd="0" presId="urn:microsoft.com/office/officeart/2009/3/layout/HorizontalOrganizationChart"/>
    <dgm:cxn modelId="{41532BE7-93F0-4110-9B20-534F53ACFCB4}" type="presOf" srcId="{46A531FC-8D9B-4E32-ACC7-05390B81DCCA}" destId="{E8670809-15D2-41BF-8A95-FDA3EF57E028}" srcOrd="0" destOrd="0" presId="urn:microsoft.com/office/officeart/2009/3/layout/HorizontalOrganizationChart"/>
    <dgm:cxn modelId="{D83AEBE7-79F0-46B6-9526-F7C9505FC6AB}" srcId="{5DD61CA1-0035-4A4D-B2AB-BA0F34C92820}" destId="{64969895-0967-497C-BCBB-795C87E30C74}" srcOrd="1" destOrd="0" parTransId="{01E8F7F4-3AA1-4206-AA9C-141D92B9993A}" sibTransId="{8C61E1B7-1781-4980-BBAE-EB014611E47B}"/>
    <dgm:cxn modelId="{281002ED-9B2F-453C-AC60-BBD3670B0AC6}" type="presOf" srcId="{E927BBF9-85FB-4281-BD57-42041B35E4B7}" destId="{1ACDCB82-4973-4109-9F7F-F1B9953B8D99}" srcOrd="1" destOrd="0" presId="urn:microsoft.com/office/officeart/2009/3/layout/HorizontalOrganizationChart"/>
    <dgm:cxn modelId="{544A70EE-2048-4ED4-A607-FAA3DBA61BA1}" srcId="{4D5E34AC-6F7E-41F2-8B49-159897A71DAE}" destId="{184740CF-CB5A-4D67-ABCE-5F93CBEB0F96}" srcOrd="0" destOrd="0" parTransId="{5FD581F2-BFBE-4B68-BAC7-CF71763BC462}" sibTransId="{B219A391-F3C7-4184-9E09-2827BFD883C7}"/>
    <dgm:cxn modelId="{735DC1EE-4345-4799-98EC-FEDF0FF02484}" srcId="{3BA2B0CB-B33E-440F-A31F-052EE8E7B3EA}" destId="{FB52D163-1BAC-4BF2-AAE1-5BB342E0E84C}" srcOrd="0" destOrd="0" parTransId="{4F99A4AE-4B3B-43B1-9613-9546190D510E}" sibTransId="{7E5C350B-3B0C-41A9-A2E1-8B2F291EC4C6}"/>
    <dgm:cxn modelId="{192122F2-F1C4-45F8-950F-07C2D23FF58E}" type="presOf" srcId="{6D33E673-84E8-4050-A937-6023A0BD0CC6}" destId="{549128A3-317E-4E6F-9EE5-E46744C06C11}" srcOrd="0" destOrd="0" presId="urn:microsoft.com/office/officeart/2009/3/layout/HorizontalOrganizationChart"/>
    <dgm:cxn modelId="{B30C6AF3-CB99-4512-9677-48968F68E0F4}" type="presOf" srcId="{230BD7F7-F11A-4107-B1B3-41C6C4C38BB0}" destId="{42CE9777-9496-4D74-A08A-F3BDFF87C4B3}" srcOrd="0" destOrd="0" presId="urn:microsoft.com/office/officeart/2009/3/layout/HorizontalOrganizationChart"/>
    <dgm:cxn modelId="{BCCE4AF4-C4C0-482C-A5E0-0E96251776CD}" srcId="{FB52D163-1BAC-4BF2-AAE1-5BB342E0E84C}" destId="{5DD61CA1-0035-4A4D-B2AB-BA0F34C92820}" srcOrd="0" destOrd="0" parTransId="{C8E09F9A-FFCD-4899-8427-01928DC4C7F5}" sibTransId="{80B99433-BAAC-47DF-BDAD-8281B4A650CC}"/>
    <dgm:cxn modelId="{ECE480F7-BB75-4654-9CD2-C414AA764CF6}" type="presOf" srcId="{38F1B092-B1C4-4552-A67F-B43ECABD2BB2}" destId="{36F3BE09-F442-433F-A541-D40A430F86D0}" srcOrd="0" destOrd="0" presId="urn:microsoft.com/office/officeart/2009/3/layout/HorizontalOrganizationChart"/>
    <dgm:cxn modelId="{0B3BB7F8-6910-4213-9224-29118405AAFE}" type="presOf" srcId="{4EF9CC0B-C810-4780-85BF-09409A32B514}" destId="{2C2048F4-095A-4337-8F79-FC8AC89E79E2}" srcOrd="1" destOrd="0" presId="urn:microsoft.com/office/officeart/2009/3/layout/HorizontalOrganizationChart"/>
    <dgm:cxn modelId="{1C267BFC-7346-47E0-8EC6-B1BE575D2F72}" type="presOf" srcId="{615210A7-6F72-414C-AC2A-377293A0C203}" destId="{823A0AFA-5FCF-4C43-BC09-2AE17E7360E6}" srcOrd="0" destOrd="0" presId="urn:microsoft.com/office/officeart/2009/3/layout/HorizontalOrganizationChart"/>
    <dgm:cxn modelId="{75C9DDFD-774A-4BFE-B433-C370596B0E19}" type="presOf" srcId="{64969895-0967-497C-BCBB-795C87E30C74}" destId="{BA47A3A3-C2A3-4F2B-942E-68572A942023}" srcOrd="0" destOrd="0" presId="urn:microsoft.com/office/officeart/2009/3/layout/HorizontalOrganizationChart"/>
    <dgm:cxn modelId="{ADBEB0FE-8004-4367-9CE0-4B13693AA84E}" type="presOf" srcId="{4D5E34AC-6F7E-41F2-8B49-159897A71DAE}" destId="{4BC1BBCF-2F58-42B0-AE0B-80882D000CA2}" srcOrd="0" destOrd="0" presId="urn:microsoft.com/office/officeart/2009/3/layout/HorizontalOrganizationChart"/>
    <dgm:cxn modelId="{230137D8-C332-4648-9498-1678A13DE71B}" type="presParOf" srcId="{BCC5A1FF-6F7A-432B-9128-1366B8668B05}" destId="{55AB47C1-75B3-4431-A14D-9391A0C1EACF}" srcOrd="0" destOrd="0" presId="urn:microsoft.com/office/officeart/2009/3/layout/HorizontalOrganizationChart"/>
    <dgm:cxn modelId="{8DCE6DBF-AF1C-41FE-AFD7-EA616CDE59AC}" type="presParOf" srcId="{55AB47C1-75B3-4431-A14D-9391A0C1EACF}" destId="{54F4A38A-076F-45B6-BBC7-8F404DEAEB3D}" srcOrd="0" destOrd="0" presId="urn:microsoft.com/office/officeart/2009/3/layout/HorizontalOrganizationChart"/>
    <dgm:cxn modelId="{7E918188-1B2D-4F0A-A9CC-B1B325F9BCBA}" type="presParOf" srcId="{54F4A38A-076F-45B6-BBC7-8F404DEAEB3D}" destId="{8B08AD41-EFD4-4724-9D8B-B59C792F6597}" srcOrd="0" destOrd="0" presId="urn:microsoft.com/office/officeart/2009/3/layout/HorizontalOrganizationChart"/>
    <dgm:cxn modelId="{3104A9A0-EF2E-4F54-95F4-9DEF89EEFE93}" type="presParOf" srcId="{54F4A38A-076F-45B6-BBC7-8F404DEAEB3D}" destId="{57EF1D62-FCA3-4B87-A488-134B93AFDCBC}" srcOrd="1" destOrd="0" presId="urn:microsoft.com/office/officeart/2009/3/layout/HorizontalOrganizationChart"/>
    <dgm:cxn modelId="{3A57D53D-9A77-4723-B2E4-086B48A4ED9B}" type="presParOf" srcId="{55AB47C1-75B3-4431-A14D-9391A0C1EACF}" destId="{44B6949F-0556-4406-AC91-FC059E5B742D}" srcOrd="1" destOrd="0" presId="urn:microsoft.com/office/officeart/2009/3/layout/HorizontalOrganizationChart"/>
    <dgm:cxn modelId="{88BF0B96-41D9-46CF-BE5F-4330755F285D}" type="presParOf" srcId="{44B6949F-0556-4406-AC91-FC059E5B742D}" destId="{072DC945-3196-40C7-9C83-42ABE3AEE177}" srcOrd="0" destOrd="0" presId="urn:microsoft.com/office/officeart/2009/3/layout/HorizontalOrganizationChart"/>
    <dgm:cxn modelId="{79E3C3A9-553C-4787-9EF1-FB30CD28009A}" type="presParOf" srcId="{44B6949F-0556-4406-AC91-FC059E5B742D}" destId="{0CD10B31-A76E-4419-B3EA-E3CD08AF42EC}" srcOrd="1" destOrd="0" presId="urn:microsoft.com/office/officeart/2009/3/layout/HorizontalOrganizationChart"/>
    <dgm:cxn modelId="{6243856C-CBA5-4034-8740-EC86B3A14907}" type="presParOf" srcId="{0CD10B31-A76E-4419-B3EA-E3CD08AF42EC}" destId="{C8695963-A1B6-48C3-A265-A673D6081D64}" srcOrd="0" destOrd="0" presId="urn:microsoft.com/office/officeart/2009/3/layout/HorizontalOrganizationChart"/>
    <dgm:cxn modelId="{DD637994-7082-463F-A0DD-DAA074009311}" type="presParOf" srcId="{C8695963-A1B6-48C3-A265-A673D6081D64}" destId="{3B64EB69-739C-4C45-9E20-A179291E240C}" srcOrd="0" destOrd="0" presId="urn:microsoft.com/office/officeart/2009/3/layout/HorizontalOrganizationChart"/>
    <dgm:cxn modelId="{AFF1BE75-CFD6-4DC6-9A85-2177EF314962}" type="presParOf" srcId="{C8695963-A1B6-48C3-A265-A673D6081D64}" destId="{630FCE7F-D0B7-42D4-8919-9CFABEB9302F}" srcOrd="1" destOrd="0" presId="urn:microsoft.com/office/officeart/2009/3/layout/HorizontalOrganizationChart"/>
    <dgm:cxn modelId="{376D14C2-6C04-4A62-BBCE-523BF67BF760}" type="presParOf" srcId="{0CD10B31-A76E-4419-B3EA-E3CD08AF42EC}" destId="{AC1429C5-0787-4627-ADA8-2B8EFB9ED61F}" srcOrd="1" destOrd="0" presId="urn:microsoft.com/office/officeart/2009/3/layout/HorizontalOrganizationChart"/>
    <dgm:cxn modelId="{B6196C8A-DF19-4233-B6DE-9915EAE7202A}" type="presParOf" srcId="{AC1429C5-0787-4627-ADA8-2B8EFB9ED61F}" destId="{022C885C-282A-4E88-85C1-9C66276813D5}" srcOrd="0" destOrd="0" presId="urn:microsoft.com/office/officeart/2009/3/layout/HorizontalOrganizationChart"/>
    <dgm:cxn modelId="{1E223655-277A-4D0B-AB35-C609B0436614}" type="presParOf" srcId="{AC1429C5-0787-4627-ADA8-2B8EFB9ED61F}" destId="{A27EFF96-137B-42BF-A370-E74087B67B16}" srcOrd="1" destOrd="0" presId="urn:microsoft.com/office/officeart/2009/3/layout/HorizontalOrganizationChart"/>
    <dgm:cxn modelId="{81C76B9A-42AC-4F57-9ED3-625B012FEB4E}" type="presParOf" srcId="{A27EFF96-137B-42BF-A370-E74087B67B16}" destId="{21AF6126-2709-4EAD-B76A-F658A2451A73}" srcOrd="0" destOrd="0" presId="urn:microsoft.com/office/officeart/2009/3/layout/HorizontalOrganizationChart"/>
    <dgm:cxn modelId="{01988C32-D103-4E22-80BF-C98B9C7BC6B0}" type="presParOf" srcId="{21AF6126-2709-4EAD-B76A-F658A2451A73}" destId="{DBFEA7B4-AE11-4F14-AC89-0C35971CA714}" srcOrd="0" destOrd="0" presId="urn:microsoft.com/office/officeart/2009/3/layout/HorizontalOrganizationChart"/>
    <dgm:cxn modelId="{65A90D31-3873-41F4-A5D0-10AF078B9A6E}" type="presParOf" srcId="{21AF6126-2709-4EAD-B76A-F658A2451A73}" destId="{2C2048F4-095A-4337-8F79-FC8AC89E79E2}" srcOrd="1" destOrd="0" presId="urn:microsoft.com/office/officeart/2009/3/layout/HorizontalOrganizationChart"/>
    <dgm:cxn modelId="{8353E507-0C63-42DB-A49D-B1F722C1A2D7}" type="presParOf" srcId="{A27EFF96-137B-42BF-A370-E74087B67B16}" destId="{618B0ED8-619F-4215-9004-DA74EA69A7C0}" srcOrd="1" destOrd="0" presId="urn:microsoft.com/office/officeart/2009/3/layout/HorizontalOrganizationChart"/>
    <dgm:cxn modelId="{0C8FD9CF-6BD0-4E53-B5BF-97568E88D8CD}" type="presParOf" srcId="{618B0ED8-619F-4215-9004-DA74EA69A7C0}" destId="{39C00FA2-F907-4848-8E59-7AF502C62ACB}" srcOrd="0" destOrd="0" presId="urn:microsoft.com/office/officeart/2009/3/layout/HorizontalOrganizationChart"/>
    <dgm:cxn modelId="{52853C33-3E43-4241-AD7B-5A4B3901832A}" type="presParOf" srcId="{618B0ED8-619F-4215-9004-DA74EA69A7C0}" destId="{26B456E0-19BE-4E70-B297-2F80259813D0}" srcOrd="1" destOrd="0" presId="urn:microsoft.com/office/officeart/2009/3/layout/HorizontalOrganizationChart"/>
    <dgm:cxn modelId="{4FCF1EF0-9F8A-4599-8EA1-37A9D6BB48C6}" type="presParOf" srcId="{26B456E0-19BE-4E70-B297-2F80259813D0}" destId="{0893B943-D114-4172-932C-86D4696BA518}" srcOrd="0" destOrd="0" presId="urn:microsoft.com/office/officeart/2009/3/layout/HorizontalOrganizationChart"/>
    <dgm:cxn modelId="{24BAF559-72A1-42E6-B2E3-950918FE96D9}" type="presParOf" srcId="{0893B943-D114-4172-932C-86D4696BA518}" destId="{2A6A2748-EAD9-4F28-A654-3CD63C920E67}" srcOrd="0" destOrd="0" presId="urn:microsoft.com/office/officeart/2009/3/layout/HorizontalOrganizationChart"/>
    <dgm:cxn modelId="{968097A5-3ADB-47EC-9815-78A4F62090F3}" type="presParOf" srcId="{0893B943-D114-4172-932C-86D4696BA518}" destId="{1ACDCB82-4973-4109-9F7F-F1B9953B8D99}" srcOrd="1" destOrd="0" presId="urn:microsoft.com/office/officeart/2009/3/layout/HorizontalOrganizationChart"/>
    <dgm:cxn modelId="{9E778612-2B3E-436E-8489-007C89ABDE84}" type="presParOf" srcId="{26B456E0-19BE-4E70-B297-2F80259813D0}" destId="{21E0A287-2566-4BDE-B029-06798C24EAE1}" srcOrd="1" destOrd="0" presId="urn:microsoft.com/office/officeart/2009/3/layout/HorizontalOrganizationChart"/>
    <dgm:cxn modelId="{ED335787-D956-4C2A-90FF-8313039394AA}" type="presParOf" srcId="{21E0A287-2566-4BDE-B029-06798C24EAE1}" destId="{C201CE74-C98B-4A42-804B-56718E39C1FD}" srcOrd="0" destOrd="0" presId="urn:microsoft.com/office/officeart/2009/3/layout/HorizontalOrganizationChart"/>
    <dgm:cxn modelId="{144D0596-F397-447B-AA34-EA3A788EE5F8}" type="presParOf" srcId="{21E0A287-2566-4BDE-B029-06798C24EAE1}" destId="{A8B3259C-6F96-4D90-8E73-FF673A729F92}" srcOrd="1" destOrd="0" presId="urn:microsoft.com/office/officeart/2009/3/layout/HorizontalOrganizationChart"/>
    <dgm:cxn modelId="{037347AD-F43E-4CAE-87A8-8081716F1894}" type="presParOf" srcId="{A8B3259C-6F96-4D90-8E73-FF673A729F92}" destId="{14E9B3E2-2DF6-40D7-9405-A7FEA6633614}" srcOrd="0" destOrd="0" presId="urn:microsoft.com/office/officeart/2009/3/layout/HorizontalOrganizationChart"/>
    <dgm:cxn modelId="{18763F9D-8789-414C-A7E6-17405ACF282B}" type="presParOf" srcId="{14E9B3E2-2DF6-40D7-9405-A7FEA6633614}" destId="{4BC1BBCF-2F58-42B0-AE0B-80882D000CA2}" srcOrd="0" destOrd="0" presId="urn:microsoft.com/office/officeart/2009/3/layout/HorizontalOrganizationChart"/>
    <dgm:cxn modelId="{2587B589-C314-4797-8704-5001320E0461}" type="presParOf" srcId="{14E9B3E2-2DF6-40D7-9405-A7FEA6633614}" destId="{11C95A72-5FFA-429C-A3E2-EA54508881B7}" srcOrd="1" destOrd="0" presId="urn:microsoft.com/office/officeart/2009/3/layout/HorizontalOrganizationChart"/>
    <dgm:cxn modelId="{5CEBF7C5-EA3E-4B7B-BB75-7284C42703E4}" type="presParOf" srcId="{A8B3259C-6F96-4D90-8E73-FF673A729F92}" destId="{1788110E-1329-421B-A8FE-E3A8109EC8E2}" srcOrd="1" destOrd="0" presId="urn:microsoft.com/office/officeart/2009/3/layout/HorizontalOrganizationChart"/>
    <dgm:cxn modelId="{443A6DF7-F590-47AC-A195-70C7396475B8}" type="presParOf" srcId="{1788110E-1329-421B-A8FE-E3A8109EC8E2}" destId="{2E884977-49E4-424D-A733-36AC80F811E1}" srcOrd="0" destOrd="0" presId="urn:microsoft.com/office/officeart/2009/3/layout/HorizontalOrganizationChart"/>
    <dgm:cxn modelId="{228CBD3D-2869-48C6-AA85-A82F16F58AB2}" type="presParOf" srcId="{1788110E-1329-421B-A8FE-E3A8109EC8E2}" destId="{310A51C7-A60C-409D-A72F-D96C70F5DD35}" srcOrd="1" destOrd="0" presId="urn:microsoft.com/office/officeart/2009/3/layout/HorizontalOrganizationChart"/>
    <dgm:cxn modelId="{B136B885-A346-4B0C-A4CB-197EC940AFD7}" type="presParOf" srcId="{310A51C7-A60C-409D-A72F-D96C70F5DD35}" destId="{64E6E2E4-1F09-48A4-B639-9B2EFDDAA0F4}" srcOrd="0" destOrd="0" presId="urn:microsoft.com/office/officeart/2009/3/layout/HorizontalOrganizationChart"/>
    <dgm:cxn modelId="{D44E517D-0F77-45F3-AFF6-8C6D7EE2B6A9}" type="presParOf" srcId="{64E6E2E4-1F09-48A4-B639-9B2EFDDAA0F4}" destId="{B4541795-8CCA-4839-BA9C-DE2AB96A6890}" srcOrd="0" destOrd="0" presId="urn:microsoft.com/office/officeart/2009/3/layout/HorizontalOrganizationChart"/>
    <dgm:cxn modelId="{7557F3C7-C0E2-4658-B98C-C5C14E01C6B6}" type="presParOf" srcId="{64E6E2E4-1F09-48A4-B639-9B2EFDDAA0F4}" destId="{2EB7EE27-8FFB-4FC1-A68F-CFBF658FAF43}" srcOrd="1" destOrd="0" presId="urn:microsoft.com/office/officeart/2009/3/layout/HorizontalOrganizationChart"/>
    <dgm:cxn modelId="{27871CFB-17D9-4CA2-9193-FD33EE1AAC77}" type="presParOf" srcId="{310A51C7-A60C-409D-A72F-D96C70F5DD35}" destId="{1AE79A48-F010-4B5F-A920-FA57996A3058}" srcOrd="1" destOrd="0" presId="urn:microsoft.com/office/officeart/2009/3/layout/HorizontalOrganizationChart"/>
    <dgm:cxn modelId="{B826177D-8619-4BC6-98E4-2E9A07371867}" type="presParOf" srcId="{1AE79A48-F010-4B5F-A920-FA57996A3058}" destId="{C46BD844-42D5-4FE3-8D1B-21EAA08CB643}" srcOrd="0" destOrd="0" presId="urn:microsoft.com/office/officeart/2009/3/layout/HorizontalOrganizationChart"/>
    <dgm:cxn modelId="{6CF3C673-E57F-454C-98F2-C950C8D0CA73}" type="presParOf" srcId="{1AE79A48-F010-4B5F-A920-FA57996A3058}" destId="{18D8379B-26A7-469F-A176-3A7DDAFEA840}" srcOrd="1" destOrd="0" presId="urn:microsoft.com/office/officeart/2009/3/layout/HorizontalOrganizationChart"/>
    <dgm:cxn modelId="{BF4CC930-38C1-422F-B728-F7CFDD825A22}" type="presParOf" srcId="{18D8379B-26A7-469F-A176-3A7DDAFEA840}" destId="{6DF5F208-BC52-4A55-9F28-334AC213A6E9}" srcOrd="0" destOrd="0" presId="urn:microsoft.com/office/officeart/2009/3/layout/HorizontalOrganizationChart"/>
    <dgm:cxn modelId="{7B84AD6D-CABE-4003-99DF-357E1CFA40EC}" type="presParOf" srcId="{6DF5F208-BC52-4A55-9F28-334AC213A6E9}" destId="{823A0AFA-5FCF-4C43-BC09-2AE17E7360E6}" srcOrd="0" destOrd="0" presId="urn:microsoft.com/office/officeart/2009/3/layout/HorizontalOrganizationChart"/>
    <dgm:cxn modelId="{F83789E6-F43C-4F57-8EDA-7613A5270BB8}" type="presParOf" srcId="{6DF5F208-BC52-4A55-9F28-334AC213A6E9}" destId="{4C63D9F4-5C94-4105-B819-DDF384F26EFA}" srcOrd="1" destOrd="0" presId="urn:microsoft.com/office/officeart/2009/3/layout/HorizontalOrganizationChart"/>
    <dgm:cxn modelId="{A0A579D4-A03A-4E22-BC0A-0D36145842E1}" type="presParOf" srcId="{18D8379B-26A7-469F-A176-3A7DDAFEA840}" destId="{CE1091BE-E2CD-47AA-8FED-E7B86637C744}" srcOrd="1" destOrd="0" presId="urn:microsoft.com/office/officeart/2009/3/layout/HorizontalOrganizationChart"/>
    <dgm:cxn modelId="{8EF9D2DD-6BF7-4F6D-B3FD-9E13495D5EDF}" type="presParOf" srcId="{CE1091BE-E2CD-47AA-8FED-E7B86637C744}" destId="{37A9CC15-4FF0-4C2C-B465-053BAEA66870}" srcOrd="0" destOrd="0" presId="urn:microsoft.com/office/officeart/2009/3/layout/HorizontalOrganizationChart"/>
    <dgm:cxn modelId="{A80240C9-8C63-41D7-B941-4C3FCD3B07BE}" type="presParOf" srcId="{CE1091BE-E2CD-47AA-8FED-E7B86637C744}" destId="{DB4AC583-B18F-4964-9568-AE9290761CCB}" srcOrd="1" destOrd="0" presId="urn:microsoft.com/office/officeart/2009/3/layout/HorizontalOrganizationChart"/>
    <dgm:cxn modelId="{979ED044-6946-4946-95CD-039345B2FE64}" type="presParOf" srcId="{DB4AC583-B18F-4964-9568-AE9290761CCB}" destId="{5B31080A-1BEC-43DC-8BE4-CA06648B306D}" srcOrd="0" destOrd="0" presId="urn:microsoft.com/office/officeart/2009/3/layout/HorizontalOrganizationChart"/>
    <dgm:cxn modelId="{4677FA2E-CBFA-40BE-9F1B-4F095D6338BE}" type="presParOf" srcId="{5B31080A-1BEC-43DC-8BE4-CA06648B306D}" destId="{549128A3-317E-4E6F-9EE5-E46744C06C11}" srcOrd="0" destOrd="0" presId="urn:microsoft.com/office/officeart/2009/3/layout/HorizontalOrganizationChart"/>
    <dgm:cxn modelId="{DE2DCC32-D393-4D57-8303-E03C48BEB486}" type="presParOf" srcId="{5B31080A-1BEC-43DC-8BE4-CA06648B306D}" destId="{3E0989BF-E9AF-447F-B70B-FF0C7BF624E5}" srcOrd="1" destOrd="0" presId="urn:microsoft.com/office/officeart/2009/3/layout/HorizontalOrganizationChart"/>
    <dgm:cxn modelId="{5B909447-78FF-4F7F-8536-F6A51DA6A268}" type="presParOf" srcId="{DB4AC583-B18F-4964-9568-AE9290761CCB}" destId="{2D60426E-D103-4726-8E4A-3B0371944B41}" srcOrd="1" destOrd="0" presId="urn:microsoft.com/office/officeart/2009/3/layout/HorizontalOrganizationChart"/>
    <dgm:cxn modelId="{CB199761-23E3-41BA-A786-393707D06025}" type="presParOf" srcId="{DB4AC583-B18F-4964-9568-AE9290761CCB}" destId="{93919C4D-D66F-431C-82F2-6EB80AB7B96C}" srcOrd="2" destOrd="0" presId="urn:microsoft.com/office/officeart/2009/3/layout/HorizontalOrganizationChart"/>
    <dgm:cxn modelId="{E4698578-756B-4BAA-BCA5-FF83E5A81AB8}" type="presParOf" srcId="{18D8379B-26A7-469F-A176-3A7DDAFEA840}" destId="{4DF6D358-3C9C-4FA3-BC31-CB61F55B7974}" srcOrd="2" destOrd="0" presId="urn:microsoft.com/office/officeart/2009/3/layout/HorizontalOrganizationChart"/>
    <dgm:cxn modelId="{5D3BBC94-2680-4F59-98BC-28E7CE4FEC56}" type="presParOf" srcId="{1AE79A48-F010-4B5F-A920-FA57996A3058}" destId="{36F3BE09-F442-433F-A541-D40A430F86D0}" srcOrd="2" destOrd="0" presId="urn:microsoft.com/office/officeart/2009/3/layout/HorizontalOrganizationChart"/>
    <dgm:cxn modelId="{583997D4-F0FD-4C47-AFE2-F637FAAD1556}" type="presParOf" srcId="{1AE79A48-F010-4B5F-A920-FA57996A3058}" destId="{3FFDE060-43F9-465A-9B19-4DC1E1A977F6}" srcOrd="3" destOrd="0" presId="urn:microsoft.com/office/officeart/2009/3/layout/HorizontalOrganizationChart"/>
    <dgm:cxn modelId="{50880D3C-59C5-49D3-BBB7-4D63B677A755}" type="presParOf" srcId="{3FFDE060-43F9-465A-9B19-4DC1E1A977F6}" destId="{947BFE58-1B47-4BA5-B882-42949053D6BF}" srcOrd="0" destOrd="0" presId="urn:microsoft.com/office/officeart/2009/3/layout/HorizontalOrganizationChart"/>
    <dgm:cxn modelId="{D3992640-6E61-4E62-8B15-46FD216863FC}" type="presParOf" srcId="{947BFE58-1B47-4BA5-B882-42949053D6BF}" destId="{50E3F5AC-A736-4914-8E9E-EAE0F7F6A36A}" srcOrd="0" destOrd="0" presId="urn:microsoft.com/office/officeart/2009/3/layout/HorizontalOrganizationChart"/>
    <dgm:cxn modelId="{0398732D-6CA9-44FB-B802-25B97BEBE320}" type="presParOf" srcId="{947BFE58-1B47-4BA5-B882-42949053D6BF}" destId="{CE1136E9-894E-422E-83F1-1DB2648BFC5C}" srcOrd="1" destOrd="0" presId="urn:microsoft.com/office/officeart/2009/3/layout/HorizontalOrganizationChart"/>
    <dgm:cxn modelId="{D7FA84C6-5D44-4D6F-91C2-F57DE80C7FEE}" type="presParOf" srcId="{3FFDE060-43F9-465A-9B19-4DC1E1A977F6}" destId="{F6C9496B-E6E0-424E-A4FE-19798D21F39F}" srcOrd="1" destOrd="0" presId="urn:microsoft.com/office/officeart/2009/3/layout/HorizontalOrganizationChart"/>
    <dgm:cxn modelId="{E23E0D28-677B-4B02-9E7B-01126DABEAA4}" type="presParOf" srcId="{3FFDE060-43F9-465A-9B19-4DC1E1A977F6}" destId="{EBFC648E-BC60-47FA-8E81-3FB6FDBAC08B}" srcOrd="2" destOrd="0" presId="urn:microsoft.com/office/officeart/2009/3/layout/HorizontalOrganizationChart"/>
    <dgm:cxn modelId="{C555261A-FD74-475E-AF7B-E92BEA1050E0}" type="presParOf" srcId="{1AE79A48-F010-4B5F-A920-FA57996A3058}" destId="{45582075-7078-4BF3-854D-14E20CFBD7A6}" srcOrd="4" destOrd="0" presId="urn:microsoft.com/office/officeart/2009/3/layout/HorizontalOrganizationChart"/>
    <dgm:cxn modelId="{E2490CA3-D918-410F-A48B-B6BCF7E2CE01}" type="presParOf" srcId="{1AE79A48-F010-4B5F-A920-FA57996A3058}" destId="{8D975A9A-07BF-46C7-96F2-CAA563AF402E}" srcOrd="5" destOrd="0" presId="urn:microsoft.com/office/officeart/2009/3/layout/HorizontalOrganizationChart"/>
    <dgm:cxn modelId="{D0F43F6E-C75E-4070-B391-9989C909A2F0}" type="presParOf" srcId="{8D975A9A-07BF-46C7-96F2-CAA563AF402E}" destId="{CAA1C882-0257-4EB0-862B-2531FA8D41DB}" srcOrd="0" destOrd="0" presId="urn:microsoft.com/office/officeart/2009/3/layout/HorizontalOrganizationChart"/>
    <dgm:cxn modelId="{03677DB3-FD03-44C8-AE6A-B393F58D9ED3}" type="presParOf" srcId="{CAA1C882-0257-4EB0-862B-2531FA8D41DB}" destId="{42CE9777-9496-4D74-A08A-F3BDFF87C4B3}" srcOrd="0" destOrd="0" presId="urn:microsoft.com/office/officeart/2009/3/layout/HorizontalOrganizationChart"/>
    <dgm:cxn modelId="{9A8F1688-E1EC-4792-90AB-AA7B33FC94CF}" type="presParOf" srcId="{CAA1C882-0257-4EB0-862B-2531FA8D41DB}" destId="{BC3B0721-60A8-44B8-90D5-D1FBB2FB38F1}" srcOrd="1" destOrd="0" presId="urn:microsoft.com/office/officeart/2009/3/layout/HorizontalOrganizationChart"/>
    <dgm:cxn modelId="{ECB5318A-3652-4C7A-9BCB-939CA256C461}" type="presParOf" srcId="{8D975A9A-07BF-46C7-96F2-CAA563AF402E}" destId="{1AD5E993-5F2D-4AE1-B1F4-98B8D4A6247B}" srcOrd="1" destOrd="0" presId="urn:microsoft.com/office/officeart/2009/3/layout/HorizontalOrganizationChart"/>
    <dgm:cxn modelId="{F5936470-1F63-4072-8826-1EC02C8AAF07}" type="presParOf" srcId="{8D975A9A-07BF-46C7-96F2-CAA563AF402E}" destId="{A7D60287-4BE2-46D5-AC2A-B0803D28C703}" srcOrd="2" destOrd="0" presId="urn:microsoft.com/office/officeart/2009/3/layout/HorizontalOrganizationChart"/>
    <dgm:cxn modelId="{4E32EDE9-0A73-48E2-81D0-9F60D4235EDD}" type="presParOf" srcId="{310A51C7-A60C-409D-A72F-D96C70F5DD35}" destId="{61CB3067-67E3-48AC-A9BE-0B22BB23B3B0}" srcOrd="2" destOrd="0" presId="urn:microsoft.com/office/officeart/2009/3/layout/HorizontalOrganizationChart"/>
    <dgm:cxn modelId="{FF2F35A5-BFAC-40AC-81A3-82E9A3D10C48}" type="presParOf" srcId="{1788110E-1329-421B-A8FE-E3A8109EC8E2}" destId="{1AAC40A9-9012-4012-BC9E-2C9841AFDD20}" srcOrd="2" destOrd="0" presId="urn:microsoft.com/office/officeart/2009/3/layout/HorizontalOrganizationChart"/>
    <dgm:cxn modelId="{E2EED1DA-B902-4619-81B2-23A33813E868}" type="presParOf" srcId="{1788110E-1329-421B-A8FE-E3A8109EC8E2}" destId="{F4FA037F-CBEC-4FA7-8C52-BE7834052B01}" srcOrd="3" destOrd="0" presId="urn:microsoft.com/office/officeart/2009/3/layout/HorizontalOrganizationChart"/>
    <dgm:cxn modelId="{98C7BBDC-2F0B-47F6-A752-5201FAA01C2A}" type="presParOf" srcId="{F4FA037F-CBEC-4FA7-8C52-BE7834052B01}" destId="{AAB44E94-7D84-442E-8805-D02B86AF6534}" srcOrd="0" destOrd="0" presId="urn:microsoft.com/office/officeart/2009/3/layout/HorizontalOrganizationChart"/>
    <dgm:cxn modelId="{30BE99DE-8EAA-4C30-98B6-8665714E539C}" type="presParOf" srcId="{AAB44E94-7D84-442E-8805-D02B86AF6534}" destId="{2249137F-0CEA-4521-9266-00D9E323E3D9}" srcOrd="0" destOrd="0" presId="urn:microsoft.com/office/officeart/2009/3/layout/HorizontalOrganizationChart"/>
    <dgm:cxn modelId="{8A2081FE-A849-4DBC-9157-ED62FA108A98}" type="presParOf" srcId="{AAB44E94-7D84-442E-8805-D02B86AF6534}" destId="{A9FC8A32-C290-4B3B-AAC3-DA16E281D344}" srcOrd="1" destOrd="0" presId="urn:microsoft.com/office/officeart/2009/3/layout/HorizontalOrganizationChart"/>
    <dgm:cxn modelId="{BF84597B-1E13-4772-BF2D-F49DB6CF340B}" type="presParOf" srcId="{F4FA037F-CBEC-4FA7-8C52-BE7834052B01}" destId="{A6C0DF7B-1E45-4270-A023-5065B7590A90}" srcOrd="1" destOrd="0" presId="urn:microsoft.com/office/officeart/2009/3/layout/HorizontalOrganizationChart"/>
    <dgm:cxn modelId="{84FF9844-2676-408D-BDAA-0069F5A385E2}" type="presParOf" srcId="{A6C0DF7B-1E45-4270-A023-5065B7590A90}" destId="{70FC1837-63DE-463B-BEDE-80CB93A289EE}" srcOrd="0" destOrd="0" presId="urn:microsoft.com/office/officeart/2009/3/layout/HorizontalOrganizationChart"/>
    <dgm:cxn modelId="{BCC8E4FD-9097-4626-AAE4-A851C53E1C3C}" type="presParOf" srcId="{A6C0DF7B-1E45-4270-A023-5065B7590A90}" destId="{8C484597-20A7-4B70-BA2B-58425C7029E7}" srcOrd="1" destOrd="0" presId="urn:microsoft.com/office/officeart/2009/3/layout/HorizontalOrganizationChart"/>
    <dgm:cxn modelId="{584FCD3F-F73F-4A23-8CF6-34CB31B756DC}" type="presParOf" srcId="{8C484597-20A7-4B70-BA2B-58425C7029E7}" destId="{F0DBF09A-5B58-416F-8E26-814DF3EF6B82}" srcOrd="0" destOrd="0" presId="urn:microsoft.com/office/officeart/2009/3/layout/HorizontalOrganizationChart"/>
    <dgm:cxn modelId="{1563CC07-F1F6-422D-A79A-0DA57C4112A0}" type="presParOf" srcId="{F0DBF09A-5B58-416F-8E26-814DF3EF6B82}" destId="{10CB5C07-EF70-4F2F-8A02-E23B3940A6DA}" srcOrd="0" destOrd="0" presId="urn:microsoft.com/office/officeart/2009/3/layout/HorizontalOrganizationChart"/>
    <dgm:cxn modelId="{32F097E9-9E2C-4544-9FB9-87AD46D1A1C9}" type="presParOf" srcId="{F0DBF09A-5B58-416F-8E26-814DF3EF6B82}" destId="{FC9166F6-86E9-4734-AB27-DFA33538E1F9}" srcOrd="1" destOrd="0" presId="urn:microsoft.com/office/officeart/2009/3/layout/HorizontalOrganizationChart"/>
    <dgm:cxn modelId="{1C9209E1-8362-49B2-97FF-C0BD6BD17353}" type="presParOf" srcId="{8C484597-20A7-4B70-BA2B-58425C7029E7}" destId="{E0B43AB8-1BA9-4159-9A7E-F7DF1BB3D454}" srcOrd="1" destOrd="0" presId="urn:microsoft.com/office/officeart/2009/3/layout/HorizontalOrganizationChart"/>
    <dgm:cxn modelId="{84E7AC76-87C7-4AE8-A6B8-7B746B6B30A6}" type="presParOf" srcId="{8C484597-20A7-4B70-BA2B-58425C7029E7}" destId="{BC59F369-EE66-45F8-82E6-A52A6BD99F9E}" srcOrd="2" destOrd="0" presId="urn:microsoft.com/office/officeart/2009/3/layout/HorizontalOrganizationChart"/>
    <dgm:cxn modelId="{E71A730F-2EB8-4F36-91BC-D25AEB5E0F05}" type="presParOf" srcId="{F4FA037F-CBEC-4FA7-8C52-BE7834052B01}" destId="{662AE930-0EC8-4AB6-8212-B9DDDAD17FA3}" srcOrd="2" destOrd="0" presId="urn:microsoft.com/office/officeart/2009/3/layout/HorizontalOrganizationChart"/>
    <dgm:cxn modelId="{60EE7344-D0EB-4099-B37C-9C3A5EACDA67}" type="presParOf" srcId="{A8B3259C-6F96-4D90-8E73-FF673A729F92}" destId="{61886310-65C4-48AB-BEC3-8CE8FBF09417}" srcOrd="2" destOrd="0" presId="urn:microsoft.com/office/officeart/2009/3/layout/HorizontalOrganizationChart"/>
    <dgm:cxn modelId="{B82CFF75-1D37-45D1-994B-47C36050CDB1}" type="presParOf" srcId="{26B456E0-19BE-4E70-B297-2F80259813D0}" destId="{ABF5C9FA-C166-4E66-AC93-A884D5A3ED80}" srcOrd="2" destOrd="0" presId="urn:microsoft.com/office/officeart/2009/3/layout/HorizontalOrganizationChart"/>
    <dgm:cxn modelId="{61183398-B702-4A02-AD97-33373F933C20}" type="presParOf" srcId="{618B0ED8-619F-4215-9004-DA74EA69A7C0}" destId="{877F5456-6E6A-4994-81D2-6E4423DFA566}" srcOrd="2" destOrd="0" presId="urn:microsoft.com/office/officeart/2009/3/layout/HorizontalOrganizationChart"/>
    <dgm:cxn modelId="{B428D3F4-9584-42F4-968A-7E6E913C155A}" type="presParOf" srcId="{618B0ED8-619F-4215-9004-DA74EA69A7C0}" destId="{0208077A-4D9C-4854-AA39-43A68BF908BA}" srcOrd="3" destOrd="0" presId="urn:microsoft.com/office/officeart/2009/3/layout/HorizontalOrganizationChart"/>
    <dgm:cxn modelId="{4CDCD631-8790-454B-B8F1-F07868994322}" type="presParOf" srcId="{0208077A-4D9C-4854-AA39-43A68BF908BA}" destId="{7993EB5D-1F92-4385-B554-9B9147323805}" srcOrd="0" destOrd="0" presId="urn:microsoft.com/office/officeart/2009/3/layout/HorizontalOrganizationChart"/>
    <dgm:cxn modelId="{239F3267-AE58-4217-A545-620891DA05DE}" type="presParOf" srcId="{7993EB5D-1F92-4385-B554-9B9147323805}" destId="{922FE5B2-5B82-43E8-A442-DEEF614CB56D}" srcOrd="0" destOrd="0" presId="urn:microsoft.com/office/officeart/2009/3/layout/HorizontalOrganizationChart"/>
    <dgm:cxn modelId="{B7AEE62D-E87F-4B8F-BFFD-65036740FC73}" type="presParOf" srcId="{7993EB5D-1F92-4385-B554-9B9147323805}" destId="{5410D286-0A37-447D-B1F5-92B87D59AB48}" srcOrd="1" destOrd="0" presId="urn:microsoft.com/office/officeart/2009/3/layout/HorizontalOrganizationChart"/>
    <dgm:cxn modelId="{845FA7A4-5AA7-46B0-A144-6234FF7EF280}" type="presParOf" srcId="{0208077A-4D9C-4854-AA39-43A68BF908BA}" destId="{174EAECD-DF3E-42E3-B9D3-38AC41ADA283}" srcOrd="1" destOrd="0" presId="urn:microsoft.com/office/officeart/2009/3/layout/HorizontalOrganizationChart"/>
    <dgm:cxn modelId="{248BA9F2-B6DD-43F2-9E21-AE6EB463F09E}" type="presParOf" srcId="{174EAECD-DF3E-42E3-B9D3-38AC41ADA283}" destId="{5DC9B3D3-5366-4DBD-B386-435271FD5D23}" srcOrd="0" destOrd="0" presId="urn:microsoft.com/office/officeart/2009/3/layout/HorizontalOrganizationChart"/>
    <dgm:cxn modelId="{F10CADDF-6D6B-4213-B2EE-161BB5A32A12}" type="presParOf" srcId="{174EAECD-DF3E-42E3-B9D3-38AC41ADA283}" destId="{F538F697-ADB9-4810-A9AC-9AB40ADB7EE5}" srcOrd="1" destOrd="0" presId="urn:microsoft.com/office/officeart/2009/3/layout/HorizontalOrganizationChart"/>
    <dgm:cxn modelId="{00054075-4AE1-45FE-B32E-6D3207F700A5}" type="presParOf" srcId="{F538F697-ADB9-4810-A9AC-9AB40ADB7EE5}" destId="{1FC7DD24-2BF6-4467-9998-D860F2C5A7B0}" srcOrd="0" destOrd="0" presId="urn:microsoft.com/office/officeart/2009/3/layout/HorizontalOrganizationChart"/>
    <dgm:cxn modelId="{6D1F7304-9A11-4FBD-B8B5-5211DDB3BCC3}" type="presParOf" srcId="{1FC7DD24-2BF6-4467-9998-D860F2C5A7B0}" destId="{319E5335-C57F-48FA-BD9F-207DAFEFF6C3}" srcOrd="0" destOrd="0" presId="urn:microsoft.com/office/officeart/2009/3/layout/HorizontalOrganizationChart"/>
    <dgm:cxn modelId="{B147C7EB-FB7F-491E-AF95-B4993B57734A}" type="presParOf" srcId="{1FC7DD24-2BF6-4467-9998-D860F2C5A7B0}" destId="{C6B63C1B-19F4-47B3-A225-11FBC38E8CC1}" srcOrd="1" destOrd="0" presId="urn:microsoft.com/office/officeart/2009/3/layout/HorizontalOrganizationChart"/>
    <dgm:cxn modelId="{72465DE2-857E-4359-AB95-1EF8420D8BEF}" type="presParOf" srcId="{F538F697-ADB9-4810-A9AC-9AB40ADB7EE5}" destId="{64752E43-9A5B-4D0C-948D-D31F2006B2F5}" srcOrd="1" destOrd="0" presId="urn:microsoft.com/office/officeart/2009/3/layout/HorizontalOrganizationChart"/>
    <dgm:cxn modelId="{C6FD9534-AF21-4B33-9152-A7BADADA7991}" type="presParOf" srcId="{F538F697-ADB9-4810-A9AC-9AB40ADB7EE5}" destId="{6E2C3DAF-59FB-4709-8F18-6878E9CF221A}" srcOrd="2" destOrd="0" presId="urn:microsoft.com/office/officeart/2009/3/layout/HorizontalOrganizationChart"/>
    <dgm:cxn modelId="{02282CB9-0B8A-45D4-8550-8063CD8B4D86}" type="presParOf" srcId="{0208077A-4D9C-4854-AA39-43A68BF908BA}" destId="{C5EE99AC-DD73-4488-8DFC-40BBC956BB7B}" srcOrd="2" destOrd="0" presId="urn:microsoft.com/office/officeart/2009/3/layout/HorizontalOrganizationChart"/>
    <dgm:cxn modelId="{C40BE42E-B716-4D4D-BDBF-8C406AD829AA}" type="presParOf" srcId="{A27EFF96-137B-42BF-A370-E74087B67B16}" destId="{9D4914DE-46D4-4B16-A6B1-7A7FAAC5458E}" srcOrd="2" destOrd="0" presId="urn:microsoft.com/office/officeart/2009/3/layout/HorizontalOrganizationChart"/>
    <dgm:cxn modelId="{5E9856A0-6622-4541-8F86-8BB6BEFB9DEA}" type="presParOf" srcId="{AC1429C5-0787-4627-ADA8-2B8EFB9ED61F}" destId="{2C5D22AC-EECA-4ECC-A972-4BD9FE6DEBCE}" srcOrd="2" destOrd="0" presId="urn:microsoft.com/office/officeart/2009/3/layout/HorizontalOrganizationChart"/>
    <dgm:cxn modelId="{B604C7CE-1B85-4B12-9D6C-5C76B4CA584A}" type="presParOf" srcId="{AC1429C5-0787-4627-ADA8-2B8EFB9ED61F}" destId="{FB8DF145-D455-4DA0-8052-2FD73943B7B6}" srcOrd="3" destOrd="0" presId="urn:microsoft.com/office/officeart/2009/3/layout/HorizontalOrganizationChart"/>
    <dgm:cxn modelId="{5A94C26F-7552-46DC-8EA7-F85511463C3E}" type="presParOf" srcId="{FB8DF145-D455-4DA0-8052-2FD73943B7B6}" destId="{030A9FED-AF70-424D-A700-2511979502A6}" srcOrd="0" destOrd="0" presId="urn:microsoft.com/office/officeart/2009/3/layout/HorizontalOrganizationChart"/>
    <dgm:cxn modelId="{32953E9A-A919-4ECB-B9BD-3093E6239C6C}" type="presParOf" srcId="{030A9FED-AF70-424D-A700-2511979502A6}" destId="{BA47A3A3-C2A3-4F2B-942E-68572A942023}" srcOrd="0" destOrd="0" presId="urn:microsoft.com/office/officeart/2009/3/layout/HorizontalOrganizationChart"/>
    <dgm:cxn modelId="{5283DDB6-059C-4D9D-A286-E53D76CD265A}" type="presParOf" srcId="{030A9FED-AF70-424D-A700-2511979502A6}" destId="{4DDE190F-51AB-4857-9DBE-9E734F85A2FE}" srcOrd="1" destOrd="0" presId="urn:microsoft.com/office/officeart/2009/3/layout/HorizontalOrganizationChart"/>
    <dgm:cxn modelId="{A8E51447-E331-411A-8EC8-FBA221AC7F74}" type="presParOf" srcId="{FB8DF145-D455-4DA0-8052-2FD73943B7B6}" destId="{472663C3-84FA-4D13-AC8E-03DC78606943}" srcOrd="1" destOrd="0" presId="urn:microsoft.com/office/officeart/2009/3/layout/HorizontalOrganizationChart"/>
    <dgm:cxn modelId="{39FC08E6-D6F9-4F79-805C-20DF9F349B3E}" type="presParOf" srcId="{472663C3-84FA-4D13-AC8E-03DC78606943}" destId="{9B68769C-6344-4780-A916-28957BDFC9F6}" srcOrd="0" destOrd="0" presId="urn:microsoft.com/office/officeart/2009/3/layout/HorizontalOrganizationChart"/>
    <dgm:cxn modelId="{1D426672-789F-4882-8607-44E196E65264}" type="presParOf" srcId="{472663C3-84FA-4D13-AC8E-03DC78606943}" destId="{63C68195-25A3-4839-B804-BBFEBBE8A334}" srcOrd="1" destOrd="0" presId="urn:microsoft.com/office/officeart/2009/3/layout/HorizontalOrganizationChart"/>
    <dgm:cxn modelId="{5EDBB015-129D-4ED0-A8D0-0DD7C98F4781}" type="presParOf" srcId="{63C68195-25A3-4839-B804-BBFEBBE8A334}" destId="{2FD8D623-AE71-49F0-BD08-0727A279D1F8}" srcOrd="0" destOrd="0" presId="urn:microsoft.com/office/officeart/2009/3/layout/HorizontalOrganizationChart"/>
    <dgm:cxn modelId="{FAD82B7F-6344-45E6-ABEB-E55058B18ED6}" type="presParOf" srcId="{2FD8D623-AE71-49F0-BD08-0727A279D1F8}" destId="{058B245C-EF72-4302-AAE0-6AE284B59D9E}" srcOrd="0" destOrd="0" presId="urn:microsoft.com/office/officeart/2009/3/layout/HorizontalOrganizationChart"/>
    <dgm:cxn modelId="{E1BBB4A9-C0A2-4638-A6CC-4A85DDD464AF}" type="presParOf" srcId="{2FD8D623-AE71-49F0-BD08-0727A279D1F8}" destId="{AC640090-B2D1-4596-8D41-9D62AE260EAC}" srcOrd="1" destOrd="0" presId="urn:microsoft.com/office/officeart/2009/3/layout/HorizontalOrganizationChart"/>
    <dgm:cxn modelId="{987498BA-F4B7-4F63-9261-6B99698E9CC4}" type="presParOf" srcId="{63C68195-25A3-4839-B804-BBFEBBE8A334}" destId="{804CE289-8C67-483D-9460-C0F95CDC5102}" srcOrd="1" destOrd="0" presId="urn:microsoft.com/office/officeart/2009/3/layout/HorizontalOrganizationChart"/>
    <dgm:cxn modelId="{0763DAD4-B871-4724-92FC-046160474A42}" type="presParOf" srcId="{63C68195-25A3-4839-B804-BBFEBBE8A334}" destId="{4B6C90B2-146C-4A59-A70B-DA1461E783E5}" srcOrd="2" destOrd="0" presId="urn:microsoft.com/office/officeart/2009/3/layout/HorizontalOrganizationChart"/>
    <dgm:cxn modelId="{11BDF1FB-4C08-480F-BC02-D0D7BFC39B4F}" type="presParOf" srcId="{472663C3-84FA-4D13-AC8E-03DC78606943}" destId="{2FDDF7CB-9464-4893-B996-62EAAFAFC11E}" srcOrd="2" destOrd="0" presId="urn:microsoft.com/office/officeart/2009/3/layout/HorizontalOrganizationChart"/>
    <dgm:cxn modelId="{2DD15636-994F-43F9-8063-2B3D97A82C87}" type="presParOf" srcId="{472663C3-84FA-4D13-AC8E-03DC78606943}" destId="{531F9F87-120D-41C1-B15F-F44896FB719F}" srcOrd="3" destOrd="0" presId="urn:microsoft.com/office/officeart/2009/3/layout/HorizontalOrganizationChart"/>
    <dgm:cxn modelId="{A972C3EC-19D2-46F7-8A88-FCCECB6B60BF}" type="presParOf" srcId="{531F9F87-120D-41C1-B15F-F44896FB719F}" destId="{A57A4631-D0D9-4DD5-BB3A-2EB4B970FCA5}" srcOrd="0" destOrd="0" presId="urn:microsoft.com/office/officeart/2009/3/layout/HorizontalOrganizationChart"/>
    <dgm:cxn modelId="{C55907EC-02A2-422D-9D1B-E42A6BA487B8}" type="presParOf" srcId="{A57A4631-D0D9-4DD5-BB3A-2EB4B970FCA5}" destId="{915E771B-5891-433D-A2DD-7478097139D3}" srcOrd="0" destOrd="0" presId="urn:microsoft.com/office/officeart/2009/3/layout/HorizontalOrganizationChart"/>
    <dgm:cxn modelId="{F75B1779-3474-4A86-A0EC-BBABC09DE7F8}" type="presParOf" srcId="{A57A4631-D0D9-4DD5-BB3A-2EB4B970FCA5}" destId="{93EFBEEE-56E3-41B4-82F9-7138B91280D0}" srcOrd="1" destOrd="0" presId="urn:microsoft.com/office/officeart/2009/3/layout/HorizontalOrganizationChart"/>
    <dgm:cxn modelId="{31B7DE22-1C0F-4CCE-A3ED-F4F4ED5104AA}" type="presParOf" srcId="{531F9F87-120D-41C1-B15F-F44896FB719F}" destId="{65942BB3-CFF1-4E8B-88C4-DB6EE62F17A5}" srcOrd="1" destOrd="0" presId="urn:microsoft.com/office/officeart/2009/3/layout/HorizontalOrganizationChart"/>
    <dgm:cxn modelId="{B493E206-17B9-4065-92C1-AE3D84C0D41D}" type="presParOf" srcId="{531F9F87-120D-41C1-B15F-F44896FB719F}" destId="{B8A19C87-20B8-47B3-8D3C-3241703F1B0B}" srcOrd="2" destOrd="0" presId="urn:microsoft.com/office/officeart/2009/3/layout/HorizontalOrganizationChart"/>
    <dgm:cxn modelId="{AF496591-B86A-4FAF-B23F-B8F8CB7F85A7}" type="presParOf" srcId="{472663C3-84FA-4D13-AC8E-03DC78606943}" destId="{87F248AD-1D61-4784-898B-C77E08EE4ADD}" srcOrd="4" destOrd="0" presId="urn:microsoft.com/office/officeart/2009/3/layout/HorizontalOrganizationChart"/>
    <dgm:cxn modelId="{E41B12C8-3218-41D4-971C-8CF06AF30420}" type="presParOf" srcId="{472663C3-84FA-4D13-AC8E-03DC78606943}" destId="{F464E935-F478-4754-AFC8-82E3BFBCA659}" srcOrd="5" destOrd="0" presId="urn:microsoft.com/office/officeart/2009/3/layout/HorizontalOrganizationChart"/>
    <dgm:cxn modelId="{57E6ECCF-1ABD-4CC1-A0DD-0F99EE679CBE}" type="presParOf" srcId="{F464E935-F478-4754-AFC8-82E3BFBCA659}" destId="{F2854448-AE7A-4BA3-83A2-61EE357F45D9}" srcOrd="0" destOrd="0" presId="urn:microsoft.com/office/officeart/2009/3/layout/HorizontalOrganizationChart"/>
    <dgm:cxn modelId="{5C554609-3979-43D0-9644-2A581457427D}" type="presParOf" srcId="{F2854448-AE7A-4BA3-83A2-61EE357F45D9}" destId="{8791DCD0-87A9-4B72-9AF0-8C96F8299BD8}" srcOrd="0" destOrd="0" presId="urn:microsoft.com/office/officeart/2009/3/layout/HorizontalOrganizationChart"/>
    <dgm:cxn modelId="{77EB5B56-0B24-451B-A8E6-E4A2E9240CC0}" type="presParOf" srcId="{F2854448-AE7A-4BA3-83A2-61EE357F45D9}" destId="{2050E3AB-DF26-4AEB-B4C9-614B37B2C522}" srcOrd="1" destOrd="0" presId="urn:microsoft.com/office/officeart/2009/3/layout/HorizontalOrganizationChart"/>
    <dgm:cxn modelId="{701BBA3E-7CF4-4BD2-AEA0-3812ADAE3FA1}" type="presParOf" srcId="{F464E935-F478-4754-AFC8-82E3BFBCA659}" destId="{F7959FD0-E658-4FDF-97DD-3EDACD92D939}" srcOrd="1" destOrd="0" presId="urn:microsoft.com/office/officeart/2009/3/layout/HorizontalOrganizationChart"/>
    <dgm:cxn modelId="{64D60BA8-7155-415E-9370-F31D42D39399}" type="presParOf" srcId="{F7959FD0-E658-4FDF-97DD-3EDACD92D939}" destId="{940B1FC7-4F57-40E8-93B8-0AD954D98AAC}" srcOrd="0" destOrd="0" presId="urn:microsoft.com/office/officeart/2009/3/layout/HorizontalOrganizationChart"/>
    <dgm:cxn modelId="{C2937A9A-8F7E-4DA4-B48B-A35E54597786}" type="presParOf" srcId="{F7959FD0-E658-4FDF-97DD-3EDACD92D939}" destId="{8F63E3BD-6FD0-4D18-ABFA-58800D9D7FD5}" srcOrd="1" destOrd="0" presId="urn:microsoft.com/office/officeart/2009/3/layout/HorizontalOrganizationChart"/>
    <dgm:cxn modelId="{C9C23822-BA45-4CDF-8109-C1BB604D3EF9}" type="presParOf" srcId="{8F63E3BD-6FD0-4D18-ABFA-58800D9D7FD5}" destId="{408387B6-B3B2-4A48-B316-838D863BEE53}" srcOrd="0" destOrd="0" presId="urn:microsoft.com/office/officeart/2009/3/layout/HorizontalOrganizationChart"/>
    <dgm:cxn modelId="{3C197939-8C71-4186-9503-88DCF4735F11}" type="presParOf" srcId="{408387B6-B3B2-4A48-B316-838D863BEE53}" destId="{A68E9670-9CDF-4441-AC26-6BEB047EE676}" srcOrd="0" destOrd="0" presId="urn:microsoft.com/office/officeart/2009/3/layout/HorizontalOrganizationChart"/>
    <dgm:cxn modelId="{CFF45B7F-9F1A-4846-A3A4-51973415BE7E}" type="presParOf" srcId="{408387B6-B3B2-4A48-B316-838D863BEE53}" destId="{3ECE3B2B-F4B9-4C7E-8B65-46CC682E31D1}" srcOrd="1" destOrd="0" presId="urn:microsoft.com/office/officeart/2009/3/layout/HorizontalOrganizationChart"/>
    <dgm:cxn modelId="{4550C2D9-CC1F-4C41-8545-8ED5E48313EB}" type="presParOf" srcId="{8F63E3BD-6FD0-4D18-ABFA-58800D9D7FD5}" destId="{F712BDA0-7D24-45BB-987C-C619ECEB0FF2}" srcOrd="1" destOrd="0" presId="urn:microsoft.com/office/officeart/2009/3/layout/HorizontalOrganizationChart"/>
    <dgm:cxn modelId="{2E0785EE-ABA1-4E13-9853-420D929E970F}" type="presParOf" srcId="{8F63E3BD-6FD0-4D18-ABFA-58800D9D7FD5}" destId="{98C28AD2-82EA-4777-A0BD-C05EDE36DA84}" srcOrd="2" destOrd="0" presId="urn:microsoft.com/office/officeart/2009/3/layout/HorizontalOrganizationChart"/>
    <dgm:cxn modelId="{04030F44-3F05-4832-A47D-B4E1FE3AEB9A}" type="presParOf" srcId="{F464E935-F478-4754-AFC8-82E3BFBCA659}" destId="{56F5C6B4-BF11-4465-9430-BAB9DA397C7C}" srcOrd="2" destOrd="0" presId="urn:microsoft.com/office/officeart/2009/3/layout/HorizontalOrganizationChart"/>
    <dgm:cxn modelId="{C2B83B55-937F-4AF3-ABBE-5D793063C01F}" type="presParOf" srcId="{472663C3-84FA-4D13-AC8E-03DC78606943}" destId="{9CAA66E5-BEAF-4E1E-9319-2C33FEB46265}" srcOrd="6" destOrd="0" presId="urn:microsoft.com/office/officeart/2009/3/layout/HorizontalOrganizationChart"/>
    <dgm:cxn modelId="{1ABBE73B-1A7E-4E59-8840-117668E6A8AC}" type="presParOf" srcId="{472663C3-84FA-4D13-AC8E-03DC78606943}" destId="{6F281962-10BB-4DA1-9DFE-38A9DD28176B}" srcOrd="7" destOrd="0" presId="urn:microsoft.com/office/officeart/2009/3/layout/HorizontalOrganizationChart"/>
    <dgm:cxn modelId="{E1FFF1BC-CAC0-4961-824B-CC7A1097A807}" type="presParOf" srcId="{6F281962-10BB-4DA1-9DFE-38A9DD28176B}" destId="{84CBD671-B5A4-4A31-B486-5BDBDF5A0827}" srcOrd="0" destOrd="0" presId="urn:microsoft.com/office/officeart/2009/3/layout/HorizontalOrganizationChart"/>
    <dgm:cxn modelId="{1AE334DE-286F-4E80-97D0-FD89FC5FA09C}" type="presParOf" srcId="{84CBD671-B5A4-4A31-B486-5BDBDF5A0827}" destId="{52CE94B3-1702-4A0B-85F3-EC64FE53C8BB}" srcOrd="0" destOrd="0" presId="urn:microsoft.com/office/officeart/2009/3/layout/HorizontalOrganizationChart"/>
    <dgm:cxn modelId="{E1270206-DFBD-4D52-8319-B091B14B2A67}" type="presParOf" srcId="{84CBD671-B5A4-4A31-B486-5BDBDF5A0827}" destId="{A4F9F47E-CE76-4D7B-9855-94C93F10352F}" srcOrd="1" destOrd="0" presId="urn:microsoft.com/office/officeart/2009/3/layout/HorizontalOrganizationChart"/>
    <dgm:cxn modelId="{EE8F9CC5-58FF-4940-A1F5-1814A06C7E61}" type="presParOf" srcId="{6F281962-10BB-4DA1-9DFE-38A9DD28176B}" destId="{656F162F-9D87-44BE-A993-39667CD986E7}" srcOrd="1" destOrd="0" presId="urn:microsoft.com/office/officeart/2009/3/layout/HorizontalOrganizationChart"/>
    <dgm:cxn modelId="{B55B37BD-738F-4E74-B8DE-CF9888F16AF6}" type="presParOf" srcId="{6F281962-10BB-4DA1-9DFE-38A9DD28176B}" destId="{8BDDD59A-FBEB-4C03-B2D7-A89727165F03}" srcOrd="2" destOrd="0" presId="urn:microsoft.com/office/officeart/2009/3/layout/HorizontalOrganizationChart"/>
    <dgm:cxn modelId="{2DFA642D-9E40-43CC-83D1-97EE041F2C95}" type="presParOf" srcId="{472663C3-84FA-4D13-AC8E-03DC78606943}" destId="{0FBF41F4-C4AB-4B6C-8215-9770C2343757}" srcOrd="8" destOrd="0" presId="urn:microsoft.com/office/officeart/2009/3/layout/HorizontalOrganizationChart"/>
    <dgm:cxn modelId="{F69B1397-5D2D-4BF8-9990-93720C51D446}" type="presParOf" srcId="{472663C3-84FA-4D13-AC8E-03DC78606943}" destId="{318EB63C-272F-43E1-AAD6-C57111DB0B2B}" srcOrd="9" destOrd="0" presId="urn:microsoft.com/office/officeart/2009/3/layout/HorizontalOrganizationChart"/>
    <dgm:cxn modelId="{EAF314A6-9DBF-48C7-9327-EA320FED68F2}" type="presParOf" srcId="{318EB63C-272F-43E1-AAD6-C57111DB0B2B}" destId="{5DB6192E-D00F-4851-86C0-ABB6D07965AB}" srcOrd="0" destOrd="0" presId="urn:microsoft.com/office/officeart/2009/3/layout/HorizontalOrganizationChart"/>
    <dgm:cxn modelId="{4BF6AF90-555A-4AE7-8CA5-4FA5F374E3D1}" type="presParOf" srcId="{5DB6192E-D00F-4851-86C0-ABB6D07965AB}" destId="{E8670809-15D2-41BF-8A95-FDA3EF57E028}" srcOrd="0" destOrd="0" presId="urn:microsoft.com/office/officeart/2009/3/layout/HorizontalOrganizationChart"/>
    <dgm:cxn modelId="{E044967C-B9C4-41C4-8BF1-45DF5527FD23}" type="presParOf" srcId="{5DB6192E-D00F-4851-86C0-ABB6D07965AB}" destId="{4D52AF0C-8CB5-4C84-8CB7-16B39C3B7B22}" srcOrd="1" destOrd="0" presId="urn:microsoft.com/office/officeart/2009/3/layout/HorizontalOrganizationChart"/>
    <dgm:cxn modelId="{A0AF2641-89C5-4D82-ACB2-D8824FDB139B}" type="presParOf" srcId="{318EB63C-272F-43E1-AAD6-C57111DB0B2B}" destId="{BEE58D02-3B2C-4ED9-B2BC-84208CD1951E}" srcOrd="1" destOrd="0" presId="urn:microsoft.com/office/officeart/2009/3/layout/HorizontalOrganizationChart"/>
    <dgm:cxn modelId="{4CEA1C4A-B100-4967-BB48-4039F67BF853}" type="presParOf" srcId="{318EB63C-272F-43E1-AAD6-C57111DB0B2B}" destId="{67C68361-2E98-455A-A467-B4080274A2F2}" srcOrd="2" destOrd="0" presId="urn:microsoft.com/office/officeart/2009/3/layout/HorizontalOrganizationChart"/>
    <dgm:cxn modelId="{6339DB64-DE4C-4B59-846D-8F0B6C6CE943}" type="presParOf" srcId="{FB8DF145-D455-4DA0-8052-2FD73943B7B6}" destId="{990C79B5-574D-48BA-B7EA-54DC46F0B5A7}" srcOrd="2" destOrd="0" presId="urn:microsoft.com/office/officeart/2009/3/layout/HorizontalOrganizationChart"/>
    <dgm:cxn modelId="{CA91AAF1-47E9-4A13-A33A-D3CB5C47C296}" type="presParOf" srcId="{0CD10B31-A76E-4419-B3EA-E3CD08AF42EC}" destId="{7ADD6A4F-5B58-45EB-9100-78FF5249339E}" srcOrd="2" destOrd="0" presId="urn:microsoft.com/office/officeart/2009/3/layout/HorizontalOrganizationChart"/>
    <dgm:cxn modelId="{70D7D259-0AB8-4D53-93D0-06677E8BD1B2}" type="presParOf" srcId="{55AB47C1-75B3-4431-A14D-9391A0C1EACF}" destId="{53D72894-E083-4C0D-A5D0-4AB3327B406B}"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1F2BFE0-022E-4FDE-BA46-6AAD408F1D4A}" type="doc">
      <dgm:prSet loTypeId="urn:microsoft.com/office/officeart/2005/8/layout/vList5" loCatId="list" qsTypeId="urn:microsoft.com/office/officeart/2005/8/quickstyle/simple1#11" qsCatId="simple" csTypeId="urn:microsoft.com/office/officeart/2005/8/colors/colorful1#6" csCatId="colorful" phldr="1"/>
      <dgm:spPr/>
      <dgm:t>
        <a:bodyPr/>
        <a:lstStyle/>
        <a:p>
          <a:endParaRPr lang="zh-TW" altLang="en-US"/>
        </a:p>
      </dgm:t>
    </dgm:pt>
    <dgm:pt modelId="{AED320D0-FF73-4B25-8442-CAAF9AE355C7}">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為當事人所屬學校，</a:t>
          </a:r>
          <a:br>
            <a:rPr lang="en-US" sz="2000" b="1" dirty="0">
              <a:solidFill>
                <a:schemeClr val="bg1"/>
              </a:solidFill>
              <a:latin typeface="微軟正黑體" panose="020B0604030504040204" pitchFamily="34" charset="-120"/>
              <a:ea typeface="微軟正黑體" panose="020B0604030504040204" pitchFamily="34" charset="-120"/>
            </a:rPr>
          </a:br>
          <a:r>
            <a:rPr lang="zh-TW" sz="2000" b="1" dirty="0">
              <a:solidFill>
                <a:schemeClr val="bg1"/>
              </a:solidFill>
              <a:latin typeface="微軟正黑體" panose="020B0604030504040204" pitchFamily="34" charset="-120"/>
              <a:ea typeface="微軟正黑體" panose="020B0604030504040204" pitchFamily="34" charset="-120"/>
            </a:rPr>
            <a:t>而非為行為時所屬學校</a:t>
          </a:r>
        </a:p>
      </dgm:t>
    </dgm:pt>
    <dgm:pt modelId="{D48D990A-D209-49BB-97C4-75C894CA4BC3}" type="parTrans" cxnId="{2C4A2AF3-B67D-4031-A4F5-EABE9453B867}">
      <dgm:prSet/>
      <dgm:spPr/>
      <dgm:t>
        <a:bodyPr/>
        <a:lstStyle/>
        <a:p>
          <a:endParaRPr lang="zh-TW" altLang="en-US"/>
        </a:p>
      </dgm:t>
    </dgm:pt>
    <dgm:pt modelId="{AA762A1E-BAB2-47D6-B0C3-D23237F73199}" type="sibTrans" cxnId="{2C4A2AF3-B67D-4031-A4F5-EABE9453B867}">
      <dgm:prSet/>
      <dgm:spPr/>
      <dgm:t>
        <a:bodyPr/>
        <a:lstStyle/>
        <a:p>
          <a:endParaRPr lang="zh-TW" altLang="en-US"/>
        </a:p>
      </dgm:t>
    </dgm:pt>
    <dgm:pt modelId="{5821B111-D447-47C8-926D-B4AF77591F5C}">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性平法第</a:t>
          </a:r>
          <a:r>
            <a:rPr lang="en-US" sz="2000" b="1" dirty="0">
              <a:solidFill>
                <a:schemeClr val="bg1"/>
              </a:solidFill>
              <a:latin typeface="微軟正黑體" panose="020B0604030504040204" pitchFamily="34" charset="-120"/>
              <a:ea typeface="微軟正黑體" panose="020B0604030504040204" pitchFamily="34" charset="-120"/>
            </a:rPr>
            <a:t>2</a:t>
          </a:r>
          <a:r>
            <a:rPr lang="en-US" altLang="zh-TW" sz="2000" b="1" dirty="0">
              <a:solidFill>
                <a:schemeClr val="bg1"/>
              </a:solidFill>
              <a:latin typeface="微軟正黑體" panose="020B0604030504040204" pitchFamily="34" charset="-120"/>
              <a:ea typeface="微軟正黑體" panose="020B0604030504040204" pitchFamily="34" charset="-120"/>
            </a:rPr>
            <a:t>8</a:t>
          </a:r>
          <a:r>
            <a:rPr lang="zh-TW" sz="2000" b="1" dirty="0">
              <a:solidFill>
                <a:schemeClr val="bg1"/>
              </a:solidFill>
              <a:latin typeface="微軟正黑體" panose="020B0604030504040204" pitchFamily="34" charset="-120"/>
              <a:ea typeface="微軟正黑體" panose="020B0604030504040204" pitchFamily="34" charset="-120"/>
            </a:rPr>
            <a:t>條</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sz="2000" b="1" dirty="0">
              <a:solidFill>
                <a:schemeClr val="bg1"/>
              </a:solidFill>
              <a:latin typeface="微軟正黑體" panose="020B0604030504040204" pitchFamily="34" charset="-120"/>
              <a:ea typeface="微軟正黑體" panose="020B0604030504040204" pitchFamily="34" charset="-120"/>
            </a:rPr>
            <a:t>事後通報</a:t>
          </a:r>
        </a:p>
      </dgm:t>
    </dgm:pt>
    <dgm:pt modelId="{AD82E9DE-8115-4F52-BCD2-886810C28F96}" type="parTrans" cxnId="{664A1B40-4603-4C4A-A764-FBDD0E5DB141}">
      <dgm:prSet/>
      <dgm:spPr/>
      <dgm:t>
        <a:bodyPr/>
        <a:lstStyle/>
        <a:p>
          <a:endParaRPr lang="zh-TW" altLang="en-US"/>
        </a:p>
      </dgm:t>
    </dgm:pt>
    <dgm:pt modelId="{7A605C34-5D6A-49CA-BFF8-7DE8DA54F1B3}" type="sibTrans" cxnId="{664A1B40-4603-4C4A-A764-FBDD0E5DB141}">
      <dgm:prSet/>
      <dgm:spPr/>
      <dgm:t>
        <a:bodyPr/>
        <a:lstStyle/>
        <a:p>
          <a:endParaRPr lang="zh-TW" altLang="en-US"/>
        </a:p>
      </dgm:t>
    </dgm:pt>
    <dgm:pt modelId="{BF53DA80-12D2-4C40-B002-C4157EFAF3A9}">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調查處理完畢後轉學，有追蹤輔導必要之</a:t>
          </a:r>
          <a:r>
            <a:rPr lang="zh-TW" altLang="en-US" sz="2000" b="1" u="sng" dirty="0">
              <a:solidFill>
                <a:schemeClr val="accent1"/>
              </a:solidFill>
              <a:latin typeface="微軟正黑體" panose="020B0604030504040204" pitchFamily="34" charset="-120"/>
              <a:ea typeface="微軟正黑體" panose="020B0604030504040204" pitchFamily="34" charset="-120"/>
            </a:rPr>
            <a:t>Ｂ校</a:t>
          </a:r>
        </a:p>
      </dgm:t>
    </dgm:pt>
    <dgm:pt modelId="{EA13069F-131D-4DF7-8A03-9F0A6952CE18}" type="parTrans" cxnId="{5680EDB8-9531-4071-A3B5-22F0FE8052B9}">
      <dgm:prSet/>
      <dgm:spPr/>
      <dgm:t>
        <a:bodyPr/>
        <a:lstStyle/>
        <a:p>
          <a:endParaRPr lang="zh-TW" altLang="en-US"/>
        </a:p>
      </dgm:t>
    </dgm:pt>
    <dgm:pt modelId="{13287985-C7E1-4119-96A5-BB870622FEE2}" type="sibTrans" cxnId="{5680EDB8-9531-4071-A3B5-22F0FE8052B9}">
      <dgm:prSet/>
      <dgm:spPr/>
      <dgm:t>
        <a:bodyPr/>
        <a:lstStyle/>
        <a:p>
          <a:endParaRPr lang="zh-TW" altLang="en-US"/>
        </a:p>
      </dgm:t>
    </dgm:pt>
    <dgm:pt modelId="{CD2007E1-672C-4BA8-AFF1-5EEF53EF14EF}">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刑法</a:t>
          </a:r>
          <a:r>
            <a:rPr lang="en-US" sz="2000" b="1" dirty="0">
              <a:solidFill>
                <a:schemeClr val="bg1"/>
              </a:solidFill>
              <a:latin typeface="微軟正黑體" panose="020B0604030504040204" pitchFamily="34" charset="-120"/>
              <a:ea typeface="微軟正黑體" panose="020B0604030504040204" pitchFamily="34" charset="-120"/>
            </a:rPr>
            <a:t>227</a:t>
          </a:r>
          <a:r>
            <a:rPr lang="zh-TW" sz="2000" b="1" dirty="0">
              <a:solidFill>
                <a:schemeClr val="bg1"/>
              </a:solidFill>
              <a:latin typeface="微軟正黑體" panose="020B0604030504040204" pitchFamily="34" charset="-120"/>
              <a:ea typeface="微軟正黑體" panose="020B0604030504040204" pitchFamily="34" charset="-120"/>
            </a:rPr>
            <a:t>條款</a:t>
          </a:r>
        </a:p>
      </dgm:t>
    </dgm:pt>
    <dgm:pt modelId="{7DD50FA1-5BED-419B-9F66-273A2BE5DF2D}" type="parTrans" cxnId="{4A42EB8C-5821-41D7-8537-6F5488C07772}">
      <dgm:prSet/>
      <dgm:spPr/>
      <dgm:t>
        <a:bodyPr/>
        <a:lstStyle/>
        <a:p>
          <a:endParaRPr lang="zh-TW" altLang="en-US"/>
        </a:p>
      </dgm:t>
    </dgm:pt>
    <dgm:pt modelId="{4CD8D7F8-213B-434B-9823-04E3446A3327}" type="sibTrans" cxnId="{4A42EB8C-5821-41D7-8537-6F5488C07772}">
      <dgm:prSet/>
      <dgm:spPr/>
      <dgm:t>
        <a:bodyPr/>
        <a:lstStyle/>
        <a:p>
          <a:endParaRPr lang="zh-TW" altLang="en-US"/>
        </a:p>
      </dgm:t>
    </dgm:pt>
    <dgm:pt modelId="{EA232995-8A6D-46C3-B764-CF3A52973993}">
      <dgm:prSet custT="1"/>
      <dgm:spPr/>
      <dgm:t>
        <a:bodyPr/>
        <a:lstStyle/>
        <a:p>
          <a:r>
            <a:rPr lang="zh-TW" altLang="en-US" sz="2000" b="1" u="sng" dirty="0">
              <a:solidFill>
                <a:schemeClr val="accent1"/>
              </a:solidFill>
              <a:latin typeface="微軟正黑體" panose="020B0604030504040204" pitchFamily="34" charset="-120"/>
              <a:ea typeface="微軟正黑體" panose="020B0604030504040204" pitchFamily="34" charset="-120"/>
            </a:rPr>
            <a:t>年齡</a:t>
          </a:r>
          <a:r>
            <a:rPr lang="zh-TW" altLang="en-US" sz="2000" b="1" dirty="0">
              <a:solidFill>
                <a:schemeClr val="bg1"/>
              </a:solidFill>
              <a:latin typeface="微軟正黑體" panose="020B0604030504040204" pitchFamily="34" charset="-120"/>
              <a:ea typeface="微軟正黑體" panose="020B0604030504040204" pitchFamily="34" charset="-120"/>
            </a:rPr>
            <a:t>：一方未滿</a:t>
          </a:r>
          <a:r>
            <a:rPr lang="en-US" altLang="zh-TW" sz="2000" b="1" dirty="0">
              <a:solidFill>
                <a:schemeClr val="bg1"/>
              </a:solidFill>
              <a:latin typeface="微軟正黑體" panose="020B0604030504040204" pitchFamily="34" charset="-120"/>
              <a:ea typeface="微軟正黑體" panose="020B0604030504040204" pitchFamily="34" charset="-120"/>
            </a:rPr>
            <a:t>16</a:t>
          </a:r>
          <a:r>
            <a:rPr lang="zh-TW" altLang="en-US" sz="2000" b="1" dirty="0">
              <a:solidFill>
                <a:schemeClr val="bg1"/>
              </a:solidFill>
              <a:latin typeface="微軟正黑體" panose="020B0604030504040204" pitchFamily="34" charset="-120"/>
              <a:ea typeface="微軟正黑體" panose="020B0604030504040204" pitchFamily="34" charset="-120"/>
            </a:rPr>
            <a:t>歲</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chemeClr val="bg1"/>
              </a:solidFill>
              <a:latin typeface="微軟正黑體" panose="020B0604030504040204" pitchFamily="34" charset="-120"/>
              <a:ea typeface="微軟正黑體" panose="020B0604030504040204" pitchFamily="34" charset="-120"/>
            </a:rPr>
            <a:t>雙方均未滿</a:t>
          </a:r>
          <a:r>
            <a:rPr lang="en-US" altLang="zh-TW" sz="2000" b="1" dirty="0">
              <a:solidFill>
                <a:schemeClr val="bg1"/>
              </a:solidFill>
              <a:latin typeface="微軟正黑體" panose="020B0604030504040204" pitchFamily="34" charset="-120"/>
              <a:ea typeface="微軟正黑體" panose="020B0604030504040204" pitchFamily="34" charset="-120"/>
            </a:rPr>
            <a:t>16</a:t>
          </a:r>
          <a:r>
            <a:rPr lang="zh-TW" altLang="en-US" sz="2000" b="1" dirty="0">
              <a:solidFill>
                <a:schemeClr val="bg1"/>
              </a:solidFill>
              <a:latin typeface="微軟正黑體" panose="020B0604030504040204" pitchFamily="34" charset="-120"/>
              <a:ea typeface="微軟正黑體" panose="020B0604030504040204" pitchFamily="34" charset="-120"/>
            </a:rPr>
            <a:t>歲</a:t>
          </a:r>
        </a:p>
      </dgm:t>
    </dgm:pt>
    <dgm:pt modelId="{8A6DA763-715D-452C-9240-9D5DAEC5E2AD}" type="parTrans" cxnId="{08D55F20-B8B0-409B-8070-715DA9A05101}">
      <dgm:prSet/>
      <dgm:spPr/>
      <dgm:t>
        <a:bodyPr/>
        <a:lstStyle/>
        <a:p>
          <a:endParaRPr lang="zh-TW" altLang="en-US"/>
        </a:p>
      </dgm:t>
    </dgm:pt>
    <dgm:pt modelId="{A096E9E3-E4EA-4B4D-867F-FBC3F946C09E}" type="sibTrans" cxnId="{08D55F20-B8B0-409B-8070-715DA9A05101}">
      <dgm:prSet/>
      <dgm:spPr/>
      <dgm:t>
        <a:bodyPr/>
        <a:lstStyle/>
        <a:p>
          <a:endParaRPr lang="zh-TW" altLang="en-US"/>
        </a:p>
      </dgm:t>
    </dgm:pt>
    <dgm:pt modelId="{5FDA62D0-C979-49DC-BD82-C3BD0371A8FC}">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家長不申請調查</a:t>
          </a:r>
        </a:p>
      </dgm:t>
    </dgm:pt>
    <dgm:pt modelId="{EC40AD89-9091-44B4-864A-F0FBA7926E17}" type="parTrans" cxnId="{EA1F8634-A190-4EC2-9C36-DFCB3B4694FA}">
      <dgm:prSet/>
      <dgm:spPr/>
      <dgm:t>
        <a:bodyPr/>
        <a:lstStyle/>
        <a:p>
          <a:endParaRPr lang="zh-TW" altLang="en-US"/>
        </a:p>
      </dgm:t>
    </dgm:pt>
    <dgm:pt modelId="{EF717805-2BCC-4E59-96FC-B8F4B4AEA9F8}" type="sibTrans" cxnId="{EA1F8634-A190-4EC2-9C36-DFCB3B4694FA}">
      <dgm:prSet/>
      <dgm:spPr/>
      <dgm:t>
        <a:bodyPr/>
        <a:lstStyle/>
        <a:p>
          <a:endParaRPr lang="zh-TW" altLang="en-US"/>
        </a:p>
      </dgm:t>
    </dgm:pt>
    <dgm:pt modelId="{26A2CC69-B64E-45C1-A867-E4F84E52C84D}">
      <dgm:prSet custT="1"/>
      <dgm:spPr/>
      <dgm:t>
        <a:bodyPr/>
        <a:lstStyle/>
        <a:p>
          <a:r>
            <a:rPr lang="zh-TW" altLang="en-US" sz="2000" b="1" u="sng" dirty="0">
              <a:solidFill>
                <a:schemeClr val="accent1"/>
              </a:solidFill>
              <a:latin typeface="微軟正黑體" panose="020B0604030504040204" pitchFamily="34" charset="-120"/>
              <a:ea typeface="微軟正黑體" panose="020B0604030504040204" pitchFamily="34" charset="-120"/>
            </a:rPr>
            <a:t>勿與刑法第</a:t>
          </a:r>
          <a:r>
            <a:rPr lang="en-US" altLang="zh-TW" sz="2000" b="1" u="sng" dirty="0">
              <a:solidFill>
                <a:schemeClr val="accent1"/>
              </a:solidFill>
              <a:latin typeface="微軟正黑體" panose="020B0604030504040204" pitchFamily="34" charset="-120"/>
              <a:ea typeface="微軟正黑體" panose="020B0604030504040204" pitchFamily="34" charset="-120"/>
            </a:rPr>
            <a:t>227</a:t>
          </a:r>
          <a:r>
            <a:rPr lang="zh-TW" altLang="en-US" sz="2000" b="1" u="sng" dirty="0">
              <a:solidFill>
                <a:schemeClr val="accent1"/>
              </a:solidFill>
              <a:latin typeface="微軟正黑體" panose="020B0604030504040204" pitchFamily="34" charset="-120"/>
              <a:ea typeface="微軟正黑體" panose="020B0604030504040204" pitchFamily="34" charset="-120"/>
            </a:rPr>
            <a:t>條混用</a:t>
          </a:r>
        </a:p>
      </dgm:t>
    </dgm:pt>
    <dgm:pt modelId="{B82DB88C-F6A3-41E9-B197-982D7BB600D4}" type="parTrans" cxnId="{DD325339-7B63-4EF2-853C-9034761701A2}">
      <dgm:prSet/>
      <dgm:spPr/>
      <dgm:t>
        <a:bodyPr/>
        <a:lstStyle/>
        <a:p>
          <a:endParaRPr lang="zh-TW" altLang="en-US"/>
        </a:p>
      </dgm:t>
    </dgm:pt>
    <dgm:pt modelId="{A26EA178-DE7E-49A6-8332-F5D9AD18DF1C}" type="sibTrans" cxnId="{DD325339-7B63-4EF2-853C-9034761701A2}">
      <dgm:prSet/>
      <dgm:spPr/>
      <dgm:t>
        <a:bodyPr/>
        <a:lstStyle/>
        <a:p>
          <a:endParaRPr lang="zh-TW" altLang="en-US"/>
        </a:p>
      </dgm:t>
    </dgm:pt>
    <dgm:pt modelId="{92D90A51-7A55-441A-AAB3-4CE332726953}">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調查處理中，當事人從Ａ校轉至</a:t>
          </a:r>
          <a:r>
            <a:rPr lang="zh-TW" altLang="en-US" sz="2000" b="1" u="sng" dirty="0">
              <a:solidFill>
                <a:schemeClr val="accent1"/>
              </a:solidFill>
              <a:latin typeface="微軟正黑體" panose="020B0604030504040204" pitchFamily="34" charset="-120"/>
              <a:ea typeface="微軟正黑體" panose="020B0604030504040204" pitchFamily="34" charset="-120"/>
            </a:rPr>
            <a:t>Ｂ校</a:t>
          </a:r>
        </a:p>
      </dgm:t>
    </dgm:pt>
    <dgm:pt modelId="{5D4C09A7-B4C9-4362-ADF9-567D08AE7087}" type="parTrans" cxnId="{544F9FA7-A4F0-45E3-8283-072ECDDE2BB1}">
      <dgm:prSet/>
      <dgm:spPr/>
      <dgm:t>
        <a:bodyPr/>
        <a:lstStyle/>
        <a:p>
          <a:endParaRPr lang="zh-TW" altLang="en-US"/>
        </a:p>
      </dgm:t>
    </dgm:pt>
    <dgm:pt modelId="{D0247C66-0F4D-44BE-A8DF-F3FF5B4C4DF0}" type="sibTrans" cxnId="{544F9FA7-A4F0-45E3-8283-072ECDDE2BB1}">
      <dgm:prSet/>
      <dgm:spPr/>
      <dgm:t>
        <a:bodyPr/>
        <a:lstStyle/>
        <a:p>
          <a:endParaRPr lang="zh-TW" altLang="en-US"/>
        </a:p>
      </dgm:t>
    </dgm:pt>
    <dgm:pt modelId="{CE71DA25-AED5-4F07-86FE-55DE817E5952}">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雙方當事人</a:t>
          </a:r>
          <a:r>
            <a:rPr lang="zh-TW" altLang="en-US" sz="2000" b="1" u="sng" dirty="0">
              <a:solidFill>
                <a:schemeClr val="accent1"/>
              </a:solidFill>
              <a:latin typeface="微軟正黑體" panose="020B0604030504040204" pitchFamily="34" charset="-120"/>
              <a:ea typeface="微軟正黑體" panose="020B0604030504040204" pitchFamily="34" charset="-120"/>
            </a:rPr>
            <a:t>對事件無爭議</a:t>
          </a:r>
        </a:p>
      </dgm:t>
    </dgm:pt>
    <dgm:pt modelId="{757A5FED-85FF-4EA2-891F-07ADB423A7A8}" type="parTrans" cxnId="{96A4379F-96E0-4CA9-BFB7-6D65628E0936}">
      <dgm:prSet/>
      <dgm:spPr/>
      <dgm:t>
        <a:bodyPr/>
        <a:lstStyle/>
        <a:p>
          <a:endParaRPr lang="zh-TW" altLang="en-US"/>
        </a:p>
      </dgm:t>
    </dgm:pt>
    <dgm:pt modelId="{E21FC605-1BBF-42CB-86D5-9FB59CE450BE}" type="sibTrans" cxnId="{96A4379F-96E0-4CA9-BFB7-6D65628E0936}">
      <dgm:prSet/>
      <dgm:spPr/>
      <dgm:t>
        <a:bodyPr/>
        <a:lstStyle/>
        <a:p>
          <a:endParaRPr lang="zh-TW" altLang="en-US"/>
        </a:p>
      </dgm:t>
    </dgm:pt>
    <dgm:pt modelId="{8AD68292-B801-4644-84EA-443CED071FF0}">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參考附件</a:t>
          </a:r>
          <a:r>
            <a:rPr lang="en-US" altLang="zh-TW" sz="2000" b="1" dirty="0">
              <a:solidFill>
                <a:schemeClr val="bg1"/>
              </a:solidFill>
              <a:latin typeface="微軟正黑體" panose="020B0604030504040204" pitchFamily="34" charset="-120"/>
              <a:ea typeface="微軟正黑體" panose="020B0604030504040204" pitchFamily="34" charset="-120"/>
            </a:rPr>
            <a:t>4-1</a:t>
          </a:r>
          <a:r>
            <a:rPr lang="zh-TW" altLang="en-US" sz="2000" b="1" dirty="0">
              <a:solidFill>
                <a:schemeClr val="bg1"/>
              </a:solidFill>
              <a:latin typeface="微軟正黑體" panose="020B0604030504040204" pitchFamily="34" charset="-120"/>
              <a:ea typeface="微軟正黑體" panose="020B0604030504040204" pitchFamily="34" charset="-120"/>
            </a:rPr>
            <a:t>暫不申請調查函示</a:t>
          </a:r>
        </a:p>
      </dgm:t>
    </dgm:pt>
    <dgm:pt modelId="{4B6C6220-18CA-473B-AD94-40A0269BEA0E}" type="parTrans" cxnId="{7A5E5BF8-07CE-4DEC-8E9F-BE08682EB2D4}">
      <dgm:prSet/>
      <dgm:spPr/>
      <dgm:t>
        <a:bodyPr/>
        <a:lstStyle/>
        <a:p>
          <a:endParaRPr lang="zh-TW" altLang="en-US"/>
        </a:p>
      </dgm:t>
    </dgm:pt>
    <dgm:pt modelId="{6200CBA5-F506-4823-928D-5FC79DACF2E8}" type="sibTrans" cxnId="{7A5E5BF8-07CE-4DEC-8E9F-BE08682EB2D4}">
      <dgm:prSet/>
      <dgm:spPr/>
      <dgm:t>
        <a:bodyPr/>
        <a:lstStyle/>
        <a:p>
          <a:endParaRPr lang="zh-TW" altLang="en-US"/>
        </a:p>
      </dgm:t>
    </dgm:pt>
    <dgm:pt modelId="{FFD447D7-AD02-4A3D-ACF0-91A2230BFE5D}" type="pres">
      <dgm:prSet presAssocID="{51F2BFE0-022E-4FDE-BA46-6AAD408F1D4A}" presName="Name0" presStyleCnt="0">
        <dgm:presLayoutVars>
          <dgm:dir/>
          <dgm:animLvl val="lvl"/>
          <dgm:resizeHandles val="exact"/>
        </dgm:presLayoutVars>
      </dgm:prSet>
      <dgm:spPr/>
    </dgm:pt>
    <dgm:pt modelId="{776B1B8C-C283-48F6-9871-750347300E35}" type="pres">
      <dgm:prSet presAssocID="{AED320D0-FF73-4B25-8442-CAAF9AE355C7}" presName="linNode" presStyleCnt="0"/>
      <dgm:spPr/>
    </dgm:pt>
    <dgm:pt modelId="{0ABD2989-8879-4612-943C-A25884A0E6E5}" type="pres">
      <dgm:prSet presAssocID="{AED320D0-FF73-4B25-8442-CAAF9AE355C7}" presName="parentText" presStyleLbl="node1" presStyleIdx="0" presStyleCnt="4" custScaleX="93837">
        <dgm:presLayoutVars>
          <dgm:chMax val="1"/>
          <dgm:bulletEnabled val="1"/>
        </dgm:presLayoutVars>
      </dgm:prSet>
      <dgm:spPr/>
    </dgm:pt>
    <dgm:pt modelId="{B8F5C9BC-1E61-4E73-9031-B472FA76CF9F}" type="pres">
      <dgm:prSet presAssocID="{AED320D0-FF73-4B25-8442-CAAF9AE355C7}" presName="descendantText" presStyleLbl="alignAccFollowNode1" presStyleIdx="0" presStyleCnt="4" custScaleX="103031">
        <dgm:presLayoutVars>
          <dgm:bulletEnabled val="1"/>
        </dgm:presLayoutVars>
      </dgm:prSet>
      <dgm:spPr/>
    </dgm:pt>
    <dgm:pt modelId="{516FF6CC-04E6-441E-9833-2F5A589D50AF}" type="pres">
      <dgm:prSet presAssocID="{AA762A1E-BAB2-47D6-B0C3-D23237F73199}" presName="sp" presStyleCnt="0"/>
      <dgm:spPr/>
    </dgm:pt>
    <dgm:pt modelId="{3BF46368-ED04-45A2-A04F-18BD9CF07BD5}" type="pres">
      <dgm:prSet presAssocID="{5821B111-D447-47C8-926D-B4AF77591F5C}" presName="linNode" presStyleCnt="0"/>
      <dgm:spPr/>
    </dgm:pt>
    <dgm:pt modelId="{E08F0A04-8EAA-47EA-87CC-BEEA943ABDBA}" type="pres">
      <dgm:prSet presAssocID="{5821B111-D447-47C8-926D-B4AF77591F5C}" presName="parentText" presStyleLbl="node1" presStyleIdx="1" presStyleCnt="4" custScaleX="93837">
        <dgm:presLayoutVars>
          <dgm:chMax val="1"/>
          <dgm:bulletEnabled val="1"/>
        </dgm:presLayoutVars>
      </dgm:prSet>
      <dgm:spPr/>
    </dgm:pt>
    <dgm:pt modelId="{F5A959F5-018D-42E0-B7FC-59304036D3F7}" type="pres">
      <dgm:prSet presAssocID="{5821B111-D447-47C8-926D-B4AF77591F5C}" presName="descendantText" presStyleLbl="alignAccFollowNode1" presStyleIdx="1" presStyleCnt="4" custScaleX="103031">
        <dgm:presLayoutVars>
          <dgm:bulletEnabled val="1"/>
        </dgm:presLayoutVars>
      </dgm:prSet>
      <dgm:spPr/>
    </dgm:pt>
    <dgm:pt modelId="{9E97AAB3-A2C7-4E8C-9FB7-2D88114243B7}" type="pres">
      <dgm:prSet presAssocID="{7A605C34-5D6A-49CA-BFF8-7DE8DA54F1B3}" presName="sp" presStyleCnt="0"/>
      <dgm:spPr/>
    </dgm:pt>
    <dgm:pt modelId="{A5213A80-6847-46D8-83F5-A801847671A3}" type="pres">
      <dgm:prSet presAssocID="{CD2007E1-672C-4BA8-AFF1-5EEF53EF14EF}" presName="linNode" presStyleCnt="0"/>
      <dgm:spPr/>
    </dgm:pt>
    <dgm:pt modelId="{AF6EA9DC-AF91-4CC3-8FC0-69B574C11E90}" type="pres">
      <dgm:prSet presAssocID="{CD2007E1-672C-4BA8-AFF1-5EEF53EF14EF}" presName="parentText" presStyleLbl="node1" presStyleIdx="2" presStyleCnt="4" custScaleX="93837">
        <dgm:presLayoutVars>
          <dgm:chMax val="1"/>
          <dgm:bulletEnabled val="1"/>
        </dgm:presLayoutVars>
      </dgm:prSet>
      <dgm:spPr/>
    </dgm:pt>
    <dgm:pt modelId="{C2BC0BF2-7802-4109-99CC-155E784E4B7F}" type="pres">
      <dgm:prSet presAssocID="{CD2007E1-672C-4BA8-AFF1-5EEF53EF14EF}" presName="descendantText" presStyleLbl="alignAccFollowNode1" presStyleIdx="2" presStyleCnt="4" custScaleX="103031" custScaleY="116712">
        <dgm:presLayoutVars>
          <dgm:bulletEnabled val="1"/>
        </dgm:presLayoutVars>
      </dgm:prSet>
      <dgm:spPr/>
    </dgm:pt>
    <dgm:pt modelId="{78DE787C-D1B5-4F86-9AF5-06A7BB6162B9}" type="pres">
      <dgm:prSet presAssocID="{4CD8D7F8-213B-434B-9823-04E3446A3327}" presName="sp" presStyleCnt="0"/>
      <dgm:spPr/>
    </dgm:pt>
    <dgm:pt modelId="{1DA84AAE-34ED-4B1E-B5CB-A4EE5FA3DBE3}" type="pres">
      <dgm:prSet presAssocID="{5FDA62D0-C979-49DC-BD82-C3BD0371A8FC}" presName="linNode" presStyleCnt="0"/>
      <dgm:spPr/>
    </dgm:pt>
    <dgm:pt modelId="{A7720A22-0F49-4AD3-93CF-F0BF5DAA0FDD}" type="pres">
      <dgm:prSet presAssocID="{5FDA62D0-C979-49DC-BD82-C3BD0371A8FC}" presName="parentText" presStyleLbl="node1" presStyleIdx="3" presStyleCnt="4" custScaleX="93837">
        <dgm:presLayoutVars>
          <dgm:chMax val="1"/>
          <dgm:bulletEnabled val="1"/>
        </dgm:presLayoutVars>
      </dgm:prSet>
      <dgm:spPr/>
    </dgm:pt>
    <dgm:pt modelId="{4D1E09CE-41B7-4D69-BFBC-38B20ADE7A0C}" type="pres">
      <dgm:prSet presAssocID="{5FDA62D0-C979-49DC-BD82-C3BD0371A8FC}" presName="descendantText" presStyleLbl="alignAccFollowNode1" presStyleIdx="3" presStyleCnt="4" custScaleX="103031" custScaleY="104273">
        <dgm:presLayoutVars>
          <dgm:bulletEnabled val="1"/>
        </dgm:presLayoutVars>
      </dgm:prSet>
      <dgm:spPr/>
    </dgm:pt>
  </dgm:ptLst>
  <dgm:cxnLst>
    <dgm:cxn modelId="{08D55F20-B8B0-409B-8070-715DA9A05101}" srcId="{CD2007E1-672C-4BA8-AFF1-5EEF53EF14EF}" destId="{EA232995-8A6D-46C3-B764-CF3A52973993}" srcOrd="0" destOrd="0" parTransId="{8A6DA763-715D-452C-9240-9D5DAEC5E2AD}" sibTransId="{A096E9E3-E4EA-4B4D-867F-FBC3F946C09E}"/>
    <dgm:cxn modelId="{A3FA892B-1BC9-4B35-A9AB-0E3F827EFB92}" type="presOf" srcId="{CD2007E1-672C-4BA8-AFF1-5EEF53EF14EF}" destId="{AF6EA9DC-AF91-4CC3-8FC0-69B574C11E90}" srcOrd="0" destOrd="0" presId="urn:microsoft.com/office/officeart/2005/8/layout/vList5"/>
    <dgm:cxn modelId="{B438F62D-808C-4485-988A-C59C36395410}" type="presOf" srcId="{26A2CC69-B64E-45C1-A867-E4F84E52C84D}" destId="{4D1E09CE-41B7-4D69-BFBC-38B20ADE7A0C}" srcOrd="0" destOrd="0" presId="urn:microsoft.com/office/officeart/2005/8/layout/vList5"/>
    <dgm:cxn modelId="{EA1F8634-A190-4EC2-9C36-DFCB3B4694FA}" srcId="{51F2BFE0-022E-4FDE-BA46-6AAD408F1D4A}" destId="{5FDA62D0-C979-49DC-BD82-C3BD0371A8FC}" srcOrd="3" destOrd="0" parTransId="{EC40AD89-9091-44B4-864A-F0FBA7926E17}" sibTransId="{EF717805-2BCC-4E59-96FC-B8F4B4AEA9F8}"/>
    <dgm:cxn modelId="{DD325339-7B63-4EF2-853C-9034761701A2}" srcId="{5FDA62D0-C979-49DC-BD82-C3BD0371A8FC}" destId="{26A2CC69-B64E-45C1-A867-E4F84E52C84D}" srcOrd="0" destOrd="0" parTransId="{B82DB88C-F6A3-41E9-B197-982D7BB600D4}" sibTransId="{A26EA178-DE7E-49A6-8332-F5D9AD18DF1C}"/>
    <dgm:cxn modelId="{664A1B40-4603-4C4A-A764-FBDD0E5DB141}" srcId="{51F2BFE0-022E-4FDE-BA46-6AAD408F1D4A}" destId="{5821B111-D447-47C8-926D-B4AF77591F5C}" srcOrd="1" destOrd="0" parTransId="{AD82E9DE-8115-4F52-BCD2-886810C28F96}" sibTransId="{7A605C34-5D6A-49CA-BFF8-7DE8DA54F1B3}"/>
    <dgm:cxn modelId="{AA34874C-400E-4D02-82DD-61F6E3A23ACD}" type="presOf" srcId="{CE71DA25-AED5-4F07-86FE-55DE817E5952}" destId="{C2BC0BF2-7802-4109-99CC-155E784E4B7F}" srcOrd="0" destOrd="1" presId="urn:microsoft.com/office/officeart/2005/8/layout/vList5"/>
    <dgm:cxn modelId="{C37CD971-A79A-40AE-93AA-15E39FCBF469}" type="presOf" srcId="{51F2BFE0-022E-4FDE-BA46-6AAD408F1D4A}" destId="{FFD447D7-AD02-4A3D-ACF0-91A2230BFE5D}" srcOrd="0" destOrd="0" presId="urn:microsoft.com/office/officeart/2005/8/layout/vList5"/>
    <dgm:cxn modelId="{D798C472-ED2E-444C-9F6A-4C03391A7080}" type="presOf" srcId="{BF53DA80-12D2-4C40-B002-C4157EFAF3A9}" destId="{F5A959F5-018D-42E0-B7FC-59304036D3F7}" srcOrd="0" destOrd="0" presId="urn:microsoft.com/office/officeart/2005/8/layout/vList5"/>
    <dgm:cxn modelId="{3BB97F74-CA47-4302-833A-49A30089B0D8}" type="presOf" srcId="{8AD68292-B801-4644-84EA-443CED071FF0}" destId="{4D1E09CE-41B7-4D69-BFBC-38B20ADE7A0C}" srcOrd="0" destOrd="1" presId="urn:microsoft.com/office/officeart/2005/8/layout/vList5"/>
    <dgm:cxn modelId="{6EF3BA76-F289-4688-9649-6318450DBEE3}" type="presOf" srcId="{5821B111-D447-47C8-926D-B4AF77591F5C}" destId="{E08F0A04-8EAA-47EA-87CC-BEEA943ABDBA}" srcOrd="0" destOrd="0" presId="urn:microsoft.com/office/officeart/2005/8/layout/vList5"/>
    <dgm:cxn modelId="{3F69D857-7E13-46A2-896C-917AF70A0E23}" type="presOf" srcId="{EA232995-8A6D-46C3-B764-CF3A52973993}" destId="{C2BC0BF2-7802-4109-99CC-155E784E4B7F}" srcOrd="0" destOrd="0" presId="urn:microsoft.com/office/officeart/2005/8/layout/vList5"/>
    <dgm:cxn modelId="{4A42EB8C-5821-41D7-8537-6F5488C07772}" srcId="{51F2BFE0-022E-4FDE-BA46-6AAD408F1D4A}" destId="{CD2007E1-672C-4BA8-AFF1-5EEF53EF14EF}" srcOrd="2" destOrd="0" parTransId="{7DD50FA1-5BED-419B-9F66-273A2BE5DF2D}" sibTransId="{4CD8D7F8-213B-434B-9823-04E3446A3327}"/>
    <dgm:cxn modelId="{96A4379F-96E0-4CA9-BFB7-6D65628E0936}" srcId="{CD2007E1-672C-4BA8-AFF1-5EEF53EF14EF}" destId="{CE71DA25-AED5-4F07-86FE-55DE817E5952}" srcOrd="1" destOrd="0" parTransId="{757A5FED-85FF-4EA2-891F-07ADB423A7A8}" sibTransId="{E21FC605-1BBF-42CB-86D5-9FB59CE450BE}"/>
    <dgm:cxn modelId="{D0C56CA1-D4DF-438F-A317-589E425CDD17}" type="presOf" srcId="{5FDA62D0-C979-49DC-BD82-C3BD0371A8FC}" destId="{A7720A22-0F49-4AD3-93CF-F0BF5DAA0FDD}" srcOrd="0" destOrd="0" presId="urn:microsoft.com/office/officeart/2005/8/layout/vList5"/>
    <dgm:cxn modelId="{544F9FA7-A4F0-45E3-8283-072ECDDE2BB1}" srcId="{AED320D0-FF73-4B25-8442-CAAF9AE355C7}" destId="{92D90A51-7A55-441A-AAB3-4CE332726953}" srcOrd="0" destOrd="0" parTransId="{5D4C09A7-B4C9-4362-ADF9-567D08AE7087}" sibTransId="{D0247C66-0F4D-44BE-A8DF-F3FF5B4C4DF0}"/>
    <dgm:cxn modelId="{5680EDB8-9531-4071-A3B5-22F0FE8052B9}" srcId="{5821B111-D447-47C8-926D-B4AF77591F5C}" destId="{BF53DA80-12D2-4C40-B002-C4157EFAF3A9}" srcOrd="0" destOrd="0" parTransId="{EA13069F-131D-4DF7-8A03-9F0A6952CE18}" sibTransId="{13287985-C7E1-4119-96A5-BB870622FEE2}"/>
    <dgm:cxn modelId="{08FED4C5-3EBE-486F-A060-55A7E1594368}" type="presOf" srcId="{AED320D0-FF73-4B25-8442-CAAF9AE355C7}" destId="{0ABD2989-8879-4612-943C-A25884A0E6E5}" srcOrd="0" destOrd="0" presId="urn:microsoft.com/office/officeart/2005/8/layout/vList5"/>
    <dgm:cxn modelId="{B5E002E5-A7BD-44D5-A03D-D3E19F27E4A5}" type="presOf" srcId="{92D90A51-7A55-441A-AAB3-4CE332726953}" destId="{B8F5C9BC-1E61-4E73-9031-B472FA76CF9F}" srcOrd="0" destOrd="0" presId="urn:microsoft.com/office/officeart/2005/8/layout/vList5"/>
    <dgm:cxn modelId="{2C4A2AF3-B67D-4031-A4F5-EABE9453B867}" srcId="{51F2BFE0-022E-4FDE-BA46-6AAD408F1D4A}" destId="{AED320D0-FF73-4B25-8442-CAAF9AE355C7}" srcOrd="0" destOrd="0" parTransId="{D48D990A-D209-49BB-97C4-75C894CA4BC3}" sibTransId="{AA762A1E-BAB2-47D6-B0C3-D23237F73199}"/>
    <dgm:cxn modelId="{7A5E5BF8-07CE-4DEC-8E9F-BE08682EB2D4}" srcId="{5FDA62D0-C979-49DC-BD82-C3BD0371A8FC}" destId="{8AD68292-B801-4644-84EA-443CED071FF0}" srcOrd="1" destOrd="0" parTransId="{4B6C6220-18CA-473B-AD94-40A0269BEA0E}" sibTransId="{6200CBA5-F506-4823-928D-5FC79DACF2E8}"/>
    <dgm:cxn modelId="{792EFAC5-8F39-4767-938F-6A4084A4D225}" type="presParOf" srcId="{FFD447D7-AD02-4A3D-ACF0-91A2230BFE5D}" destId="{776B1B8C-C283-48F6-9871-750347300E35}" srcOrd="0" destOrd="0" presId="urn:microsoft.com/office/officeart/2005/8/layout/vList5"/>
    <dgm:cxn modelId="{8731BB56-F42F-4563-A8B8-C9A3E78EF195}" type="presParOf" srcId="{776B1B8C-C283-48F6-9871-750347300E35}" destId="{0ABD2989-8879-4612-943C-A25884A0E6E5}" srcOrd="0" destOrd="0" presId="urn:microsoft.com/office/officeart/2005/8/layout/vList5"/>
    <dgm:cxn modelId="{7D8EE114-ECB0-4977-A9ED-99017DE36C51}" type="presParOf" srcId="{776B1B8C-C283-48F6-9871-750347300E35}" destId="{B8F5C9BC-1E61-4E73-9031-B472FA76CF9F}" srcOrd="1" destOrd="0" presId="urn:microsoft.com/office/officeart/2005/8/layout/vList5"/>
    <dgm:cxn modelId="{32447442-C0A3-4252-B5B2-DFD5A75E41B4}" type="presParOf" srcId="{FFD447D7-AD02-4A3D-ACF0-91A2230BFE5D}" destId="{516FF6CC-04E6-441E-9833-2F5A589D50AF}" srcOrd="1" destOrd="0" presId="urn:microsoft.com/office/officeart/2005/8/layout/vList5"/>
    <dgm:cxn modelId="{C913D65D-54FA-4102-85EF-70AF93766B78}" type="presParOf" srcId="{FFD447D7-AD02-4A3D-ACF0-91A2230BFE5D}" destId="{3BF46368-ED04-45A2-A04F-18BD9CF07BD5}" srcOrd="2" destOrd="0" presId="urn:microsoft.com/office/officeart/2005/8/layout/vList5"/>
    <dgm:cxn modelId="{5BDC5E7C-699F-4B83-B0DB-F30DFF34D99F}" type="presParOf" srcId="{3BF46368-ED04-45A2-A04F-18BD9CF07BD5}" destId="{E08F0A04-8EAA-47EA-87CC-BEEA943ABDBA}" srcOrd="0" destOrd="0" presId="urn:microsoft.com/office/officeart/2005/8/layout/vList5"/>
    <dgm:cxn modelId="{AE9827C2-66A6-4F2E-A659-796F7F3230B6}" type="presParOf" srcId="{3BF46368-ED04-45A2-A04F-18BD9CF07BD5}" destId="{F5A959F5-018D-42E0-B7FC-59304036D3F7}" srcOrd="1" destOrd="0" presId="urn:microsoft.com/office/officeart/2005/8/layout/vList5"/>
    <dgm:cxn modelId="{884D2BA2-6723-4310-BD19-5409A75EB782}" type="presParOf" srcId="{FFD447D7-AD02-4A3D-ACF0-91A2230BFE5D}" destId="{9E97AAB3-A2C7-4E8C-9FB7-2D88114243B7}" srcOrd="3" destOrd="0" presId="urn:microsoft.com/office/officeart/2005/8/layout/vList5"/>
    <dgm:cxn modelId="{E91D58B5-A392-4CBC-921A-28A418DCBAA1}" type="presParOf" srcId="{FFD447D7-AD02-4A3D-ACF0-91A2230BFE5D}" destId="{A5213A80-6847-46D8-83F5-A801847671A3}" srcOrd="4" destOrd="0" presId="urn:microsoft.com/office/officeart/2005/8/layout/vList5"/>
    <dgm:cxn modelId="{50245060-04EC-414C-BC68-B0C67DA32814}" type="presParOf" srcId="{A5213A80-6847-46D8-83F5-A801847671A3}" destId="{AF6EA9DC-AF91-4CC3-8FC0-69B574C11E90}" srcOrd="0" destOrd="0" presId="urn:microsoft.com/office/officeart/2005/8/layout/vList5"/>
    <dgm:cxn modelId="{D792C9A2-0225-4B01-AFE2-3690DEA2610A}" type="presParOf" srcId="{A5213A80-6847-46D8-83F5-A801847671A3}" destId="{C2BC0BF2-7802-4109-99CC-155E784E4B7F}" srcOrd="1" destOrd="0" presId="urn:microsoft.com/office/officeart/2005/8/layout/vList5"/>
    <dgm:cxn modelId="{AFD099FA-70A9-4EBE-89C6-A5070806B0AD}" type="presParOf" srcId="{FFD447D7-AD02-4A3D-ACF0-91A2230BFE5D}" destId="{78DE787C-D1B5-4F86-9AF5-06A7BB6162B9}" srcOrd="5" destOrd="0" presId="urn:microsoft.com/office/officeart/2005/8/layout/vList5"/>
    <dgm:cxn modelId="{5E76B802-68FC-4F61-BB8F-AB9CB73EEACC}" type="presParOf" srcId="{FFD447D7-AD02-4A3D-ACF0-91A2230BFE5D}" destId="{1DA84AAE-34ED-4B1E-B5CB-A4EE5FA3DBE3}" srcOrd="6" destOrd="0" presId="urn:microsoft.com/office/officeart/2005/8/layout/vList5"/>
    <dgm:cxn modelId="{E075EF93-B088-4CF9-9DF1-D1A6D4FD3FE1}" type="presParOf" srcId="{1DA84AAE-34ED-4B1E-B5CB-A4EE5FA3DBE3}" destId="{A7720A22-0F49-4AD3-93CF-F0BF5DAA0FDD}" srcOrd="0" destOrd="0" presId="urn:microsoft.com/office/officeart/2005/8/layout/vList5"/>
    <dgm:cxn modelId="{55377E80-4438-4027-880E-97B76D22B785}" type="presParOf" srcId="{1DA84AAE-34ED-4B1E-B5CB-A4EE5FA3DBE3}" destId="{4D1E09CE-41B7-4D69-BFBC-38B20ADE7A0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1F2BFE0-022E-4FDE-BA46-6AAD408F1D4A}" type="doc">
      <dgm:prSet loTypeId="urn:microsoft.com/office/officeart/2005/8/layout/vList5" loCatId="list" qsTypeId="urn:microsoft.com/office/officeart/2005/8/quickstyle/simple1#12" qsCatId="simple" csTypeId="urn:microsoft.com/office/officeart/2005/8/colors/colorful1#7" csCatId="colorful" phldr="1"/>
      <dgm:spPr/>
      <dgm:t>
        <a:bodyPr/>
        <a:lstStyle/>
        <a:p>
          <a:endParaRPr lang="zh-TW" altLang="en-US"/>
        </a:p>
      </dgm:t>
    </dgm:pt>
    <dgm:pt modelId="{AED320D0-FF73-4B25-8442-CAAF9AE355C7}">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為當事人所屬學校，</a:t>
          </a:r>
          <a:br>
            <a:rPr lang="en-US" sz="2000" b="1" dirty="0">
              <a:solidFill>
                <a:schemeClr val="bg1"/>
              </a:solidFill>
              <a:latin typeface="微軟正黑體" panose="020B0604030504040204" pitchFamily="34" charset="-120"/>
              <a:ea typeface="微軟正黑體" panose="020B0604030504040204" pitchFamily="34" charset="-120"/>
            </a:rPr>
          </a:br>
          <a:r>
            <a:rPr lang="zh-TW" sz="2000" b="1" dirty="0">
              <a:solidFill>
                <a:schemeClr val="bg1"/>
              </a:solidFill>
              <a:latin typeface="微軟正黑體" panose="020B0604030504040204" pitchFamily="34" charset="-120"/>
              <a:ea typeface="微軟正黑體" panose="020B0604030504040204" pitchFamily="34" charset="-120"/>
            </a:rPr>
            <a:t>而非為行為時所屬學校</a:t>
          </a:r>
        </a:p>
      </dgm:t>
    </dgm:pt>
    <dgm:pt modelId="{D48D990A-D209-49BB-97C4-75C894CA4BC3}" type="parTrans" cxnId="{2C4A2AF3-B67D-4031-A4F5-EABE9453B867}">
      <dgm:prSet/>
      <dgm:spPr/>
      <dgm:t>
        <a:bodyPr/>
        <a:lstStyle/>
        <a:p>
          <a:endParaRPr lang="zh-TW" altLang="en-US"/>
        </a:p>
      </dgm:t>
    </dgm:pt>
    <dgm:pt modelId="{AA762A1E-BAB2-47D6-B0C3-D23237F73199}" type="sibTrans" cxnId="{2C4A2AF3-B67D-4031-A4F5-EABE9453B867}">
      <dgm:prSet/>
      <dgm:spPr/>
      <dgm:t>
        <a:bodyPr/>
        <a:lstStyle/>
        <a:p>
          <a:endParaRPr lang="zh-TW" altLang="en-US"/>
        </a:p>
      </dgm:t>
    </dgm:pt>
    <dgm:pt modelId="{5821B111-D447-47C8-926D-B4AF77591F5C}">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性平法第</a:t>
          </a:r>
          <a:r>
            <a:rPr lang="en-US" sz="2000" b="1" dirty="0">
              <a:solidFill>
                <a:schemeClr val="bg1"/>
              </a:solidFill>
              <a:latin typeface="微軟正黑體" panose="020B0604030504040204" pitchFamily="34" charset="-120"/>
              <a:ea typeface="微軟正黑體" panose="020B0604030504040204" pitchFamily="34" charset="-120"/>
            </a:rPr>
            <a:t>2</a:t>
          </a:r>
          <a:r>
            <a:rPr lang="en-US" altLang="zh-TW" sz="2000" b="1" dirty="0">
              <a:solidFill>
                <a:schemeClr val="bg1"/>
              </a:solidFill>
              <a:latin typeface="微軟正黑體" panose="020B0604030504040204" pitchFamily="34" charset="-120"/>
              <a:ea typeface="微軟正黑體" panose="020B0604030504040204" pitchFamily="34" charset="-120"/>
            </a:rPr>
            <a:t>8</a:t>
          </a:r>
          <a:r>
            <a:rPr lang="zh-TW" sz="2000" b="1" dirty="0">
              <a:solidFill>
                <a:schemeClr val="bg1"/>
              </a:solidFill>
              <a:latin typeface="微軟正黑體" panose="020B0604030504040204" pitchFamily="34" charset="-120"/>
              <a:ea typeface="微軟正黑體" panose="020B0604030504040204" pitchFamily="34" charset="-120"/>
            </a:rPr>
            <a:t>條事後通報</a:t>
          </a:r>
        </a:p>
      </dgm:t>
    </dgm:pt>
    <dgm:pt modelId="{AD82E9DE-8115-4F52-BCD2-886810C28F96}" type="parTrans" cxnId="{664A1B40-4603-4C4A-A764-FBDD0E5DB141}">
      <dgm:prSet/>
      <dgm:spPr/>
      <dgm:t>
        <a:bodyPr/>
        <a:lstStyle/>
        <a:p>
          <a:endParaRPr lang="zh-TW" altLang="en-US"/>
        </a:p>
      </dgm:t>
    </dgm:pt>
    <dgm:pt modelId="{7A605C34-5D6A-49CA-BFF8-7DE8DA54F1B3}" type="sibTrans" cxnId="{664A1B40-4603-4C4A-A764-FBDD0E5DB141}">
      <dgm:prSet/>
      <dgm:spPr/>
      <dgm:t>
        <a:bodyPr/>
        <a:lstStyle/>
        <a:p>
          <a:endParaRPr lang="zh-TW" altLang="en-US"/>
        </a:p>
      </dgm:t>
    </dgm:pt>
    <dgm:pt modelId="{BF53DA80-12D2-4C40-B002-C4157EFAF3A9}">
      <dgm:prSet custT="1"/>
      <dgm:spPr/>
      <dgm:t>
        <a:bodyPr/>
        <a:lstStyle/>
        <a:p>
          <a:r>
            <a:rPr lang="zh-TW" altLang="en-US" sz="2000" b="1">
              <a:solidFill>
                <a:schemeClr val="bg1"/>
              </a:solidFill>
              <a:latin typeface="微軟正黑體" panose="020B0604030504040204" pitchFamily="34" charset="-120"/>
              <a:ea typeface="微軟正黑體" panose="020B0604030504040204" pitchFamily="34" charset="-120"/>
            </a:rPr>
            <a:t>會議記錄、簽到單</a:t>
          </a:r>
        </a:p>
      </dgm:t>
    </dgm:pt>
    <dgm:pt modelId="{EA13069F-131D-4DF7-8A03-9F0A6952CE18}" type="parTrans" cxnId="{5680EDB8-9531-4071-A3B5-22F0FE8052B9}">
      <dgm:prSet/>
      <dgm:spPr/>
      <dgm:t>
        <a:bodyPr/>
        <a:lstStyle/>
        <a:p>
          <a:endParaRPr lang="zh-TW" altLang="en-US"/>
        </a:p>
      </dgm:t>
    </dgm:pt>
    <dgm:pt modelId="{13287985-C7E1-4119-96A5-BB870622FEE2}" type="sibTrans" cxnId="{5680EDB8-9531-4071-A3B5-22F0FE8052B9}">
      <dgm:prSet/>
      <dgm:spPr/>
      <dgm:t>
        <a:bodyPr/>
        <a:lstStyle/>
        <a:p>
          <a:endParaRPr lang="zh-TW" altLang="en-US"/>
        </a:p>
      </dgm:t>
    </dgm:pt>
    <dgm:pt modelId="{CD2007E1-672C-4BA8-AFF1-5EEF53EF14EF}">
      <dgm:prSet custT="1"/>
      <dgm:spPr/>
      <dgm:t>
        <a:bodyPr/>
        <a:lstStyle/>
        <a:p>
          <a:r>
            <a:rPr lang="en-US" sz="2000" b="1" dirty="0">
              <a:solidFill>
                <a:schemeClr val="bg1"/>
              </a:solidFill>
              <a:latin typeface="微軟正黑體" panose="020B0604030504040204" pitchFamily="34" charset="-120"/>
              <a:ea typeface="微軟正黑體" panose="020B0604030504040204" pitchFamily="34" charset="-120"/>
            </a:rPr>
            <a:t>227</a:t>
          </a:r>
          <a:r>
            <a:rPr lang="zh-TW" sz="2000" b="1" dirty="0">
              <a:solidFill>
                <a:schemeClr val="bg1"/>
              </a:solidFill>
              <a:latin typeface="微軟正黑體" panose="020B0604030504040204" pitchFamily="34" charset="-120"/>
              <a:ea typeface="微軟正黑體" panose="020B0604030504040204" pitchFamily="34" charset="-120"/>
            </a:rPr>
            <a:t>條款</a:t>
          </a:r>
        </a:p>
      </dgm:t>
    </dgm:pt>
    <dgm:pt modelId="{7DD50FA1-5BED-419B-9F66-273A2BE5DF2D}" type="parTrans" cxnId="{4A42EB8C-5821-41D7-8537-6F5488C07772}">
      <dgm:prSet/>
      <dgm:spPr/>
      <dgm:t>
        <a:bodyPr/>
        <a:lstStyle/>
        <a:p>
          <a:endParaRPr lang="zh-TW" altLang="en-US"/>
        </a:p>
      </dgm:t>
    </dgm:pt>
    <dgm:pt modelId="{4CD8D7F8-213B-434B-9823-04E3446A3327}" type="sibTrans" cxnId="{4A42EB8C-5821-41D7-8537-6F5488C07772}">
      <dgm:prSet/>
      <dgm:spPr/>
      <dgm:t>
        <a:bodyPr/>
        <a:lstStyle/>
        <a:p>
          <a:endParaRPr lang="zh-TW" altLang="en-US"/>
        </a:p>
      </dgm:t>
    </dgm:pt>
    <dgm:pt modelId="{EA232995-8A6D-46C3-B764-CF3A52973993}">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會議紀錄、簽到單、不申請調查之陳述佐證</a:t>
          </a:r>
        </a:p>
      </dgm:t>
    </dgm:pt>
    <dgm:pt modelId="{8A6DA763-715D-452C-9240-9D5DAEC5E2AD}" type="parTrans" cxnId="{08D55F20-B8B0-409B-8070-715DA9A05101}">
      <dgm:prSet/>
      <dgm:spPr/>
      <dgm:t>
        <a:bodyPr/>
        <a:lstStyle/>
        <a:p>
          <a:endParaRPr lang="zh-TW" altLang="en-US"/>
        </a:p>
      </dgm:t>
    </dgm:pt>
    <dgm:pt modelId="{A096E9E3-E4EA-4B4D-867F-FBC3F946C09E}" type="sibTrans" cxnId="{08D55F20-B8B0-409B-8070-715DA9A05101}">
      <dgm:prSet/>
      <dgm:spPr/>
      <dgm:t>
        <a:bodyPr/>
        <a:lstStyle/>
        <a:p>
          <a:endParaRPr lang="zh-TW" altLang="en-US"/>
        </a:p>
      </dgm:t>
    </dgm:pt>
    <dgm:pt modelId="{5FDA62D0-C979-49DC-BD82-C3BD0371A8FC}">
      <dgm:prSet custT="1"/>
      <dgm:spPr/>
      <dgm:t>
        <a:bodyPr/>
        <a:lstStyle/>
        <a:p>
          <a:r>
            <a:rPr lang="zh-TW" sz="2000" b="1" dirty="0">
              <a:solidFill>
                <a:schemeClr val="bg1"/>
              </a:solidFill>
              <a:latin typeface="微軟正黑體" panose="020B0604030504040204" pitchFamily="34" charset="-120"/>
              <a:ea typeface="微軟正黑體" panose="020B0604030504040204" pitchFamily="34" charset="-120"/>
            </a:rPr>
            <a:t>家長不申請調查</a:t>
          </a:r>
        </a:p>
      </dgm:t>
    </dgm:pt>
    <dgm:pt modelId="{EC40AD89-9091-44B4-864A-F0FBA7926E17}" type="parTrans" cxnId="{EA1F8634-A190-4EC2-9C36-DFCB3B4694FA}">
      <dgm:prSet/>
      <dgm:spPr/>
      <dgm:t>
        <a:bodyPr/>
        <a:lstStyle/>
        <a:p>
          <a:endParaRPr lang="zh-TW" altLang="en-US"/>
        </a:p>
      </dgm:t>
    </dgm:pt>
    <dgm:pt modelId="{EF717805-2BCC-4E59-96FC-B8F4B4AEA9F8}" type="sibTrans" cxnId="{EA1F8634-A190-4EC2-9C36-DFCB3B4694FA}">
      <dgm:prSet/>
      <dgm:spPr/>
      <dgm:t>
        <a:bodyPr/>
        <a:lstStyle/>
        <a:p>
          <a:endParaRPr lang="zh-TW" altLang="en-US"/>
        </a:p>
      </dgm:t>
    </dgm:pt>
    <dgm:pt modelId="{26A2CC69-B64E-45C1-A867-E4F84E52C84D}">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會議紀錄、簽到單、不申請調查之陳述佐證</a:t>
          </a:r>
        </a:p>
      </dgm:t>
    </dgm:pt>
    <dgm:pt modelId="{B82DB88C-F6A3-41E9-B197-982D7BB600D4}" type="parTrans" cxnId="{DD325339-7B63-4EF2-853C-9034761701A2}">
      <dgm:prSet/>
      <dgm:spPr/>
      <dgm:t>
        <a:bodyPr/>
        <a:lstStyle/>
        <a:p>
          <a:endParaRPr lang="zh-TW" altLang="en-US"/>
        </a:p>
      </dgm:t>
    </dgm:pt>
    <dgm:pt modelId="{A26EA178-DE7E-49A6-8332-F5D9AD18DF1C}" type="sibTrans" cxnId="{DD325339-7B63-4EF2-853C-9034761701A2}">
      <dgm:prSet/>
      <dgm:spPr/>
      <dgm:t>
        <a:bodyPr/>
        <a:lstStyle/>
        <a:p>
          <a:endParaRPr lang="zh-TW" altLang="en-US"/>
        </a:p>
      </dgm:t>
    </dgm:pt>
    <dgm:pt modelId="{2C0052B2-C78F-4818-BB4F-1143E2F36AD4}">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非上述原因</a:t>
          </a:r>
        </a:p>
      </dgm:t>
    </dgm:pt>
    <dgm:pt modelId="{306951A0-F863-4246-BD3E-986D89B513EC}" type="parTrans" cxnId="{51887F24-8FDE-47CA-9312-9A26FE69E174}">
      <dgm:prSet/>
      <dgm:spPr/>
      <dgm:t>
        <a:bodyPr/>
        <a:lstStyle/>
        <a:p>
          <a:endParaRPr lang="zh-TW" altLang="en-US"/>
        </a:p>
      </dgm:t>
    </dgm:pt>
    <dgm:pt modelId="{DD61C543-6583-4E9F-9E26-F12305915110}" type="sibTrans" cxnId="{51887F24-8FDE-47CA-9312-9A26FE69E174}">
      <dgm:prSet/>
      <dgm:spPr/>
      <dgm:t>
        <a:bodyPr/>
        <a:lstStyle/>
        <a:p>
          <a:endParaRPr lang="zh-TW" altLang="en-US"/>
        </a:p>
      </dgm:t>
    </dgm:pt>
    <dgm:pt modelId="{D01E01DB-3390-4E3A-BECD-915CBBB8E505}">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會議紀錄、簽到單</a:t>
          </a:r>
        </a:p>
      </dgm:t>
    </dgm:pt>
    <dgm:pt modelId="{6CF3FDBA-6EEC-4B05-8011-1C110EF9C9ED}" type="parTrans" cxnId="{9BD035A4-6C42-491A-B4E9-AD9063844FE2}">
      <dgm:prSet/>
      <dgm:spPr/>
      <dgm:t>
        <a:bodyPr/>
        <a:lstStyle/>
        <a:p>
          <a:endParaRPr lang="zh-TW" altLang="en-US"/>
        </a:p>
      </dgm:t>
    </dgm:pt>
    <dgm:pt modelId="{28D76066-5A9E-4EF0-A367-7EC37149F206}" type="sibTrans" cxnId="{9BD035A4-6C42-491A-B4E9-AD9063844FE2}">
      <dgm:prSet/>
      <dgm:spPr/>
      <dgm:t>
        <a:bodyPr/>
        <a:lstStyle/>
        <a:p>
          <a:endParaRPr lang="zh-TW" altLang="en-US"/>
        </a:p>
      </dgm:t>
    </dgm:pt>
    <dgm:pt modelId="{4B306B5E-D9D4-412B-9D51-BFB1A5AF462B}">
      <dgm:prSet custT="1"/>
      <dgm:spPr/>
      <dgm:t>
        <a:bodyPr/>
        <a:lstStyle/>
        <a:p>
          <a:r>
            <a:rPr lang="zh-TW" altLang="en-US" sz="2000" b="1" u="sng" dirty="0">
              <a:solidFill>
                <a:schemeClr val="accent1"/>
              </a:solidFill>
              <a:latin typeface="微軟正黑體" panose="020B0604030504040204" pitchFamily="34" charset="-120"/>
              <a:ea typeface="微軟正黑體" panose="020B0604030504040204" pitchFamily="34" charset="-120"/>
            </a:rPr>
            <a:t>結案報告（細則</a:t>
          </a:r>
          <a:r>
            <a:rPr lang="en-US" altLang="zh-TW" sz="2000" b="1" u="sng" dirty="0">
              <a:solidFill>
                <a:schemeClr val="accent1"/>
              </a:solidFill>
              <a:latin typeface="微軟正黑體" panose="020B0604030504040204" pitchFamily="34" charset="-120"/>
              <a:ea typeface="微軟正黑體" panose="020B0604030504040204" pitchFamily="34" charset="-120"/>
            </a:rPr>
            <a:t>17</a:t>
          </a:r>
          <a:r>
            <a:rPr lang="zh-TW" altLang="en-US" sz="2000" b="1" u="sng" dirty="0">
              <a:solidFill>
                <a:schemeClr val="accent1"/>
              </a:solidFill>
              <a:latin typeface="微軟正黑體" panose="020B0604030504040204" pitchFamily="34" charset="-120"/>
              <a:ea typeface="微軟正黑體" panose="020B0604030504040204" pitchFamily="34" charset="-120"/>
            </a:rPr>
            <a:t>條）</a:t>
          </a:r>
        </a:p>
      </dgm:t>
    </dgm:pt>
    <dgm:pt modelId="{AF601A50-E5D2-4848-A890-63C4E287FBE1}" type="parTrans" cxnId="{E4E76A32-88E3-423E-A469-F55121569EB3}">
      <dgm:prSet/>
      <dgm:spPr/>
      <dgm:t>
        <a:bodyPr/>
        <a:lstStyle/>
        <a:p>
          <a:endParaRPr lang="zh-TW" altLang="en-US"/>
        </a:p>
      </dgm:t>
    </dgm:pt>
    <dgm:pt modelId="{E27D45EC-AE14-4E5A-9AC6-485F6E28BD5D}" type="sibTrans" cxnId="{E4E76A32-88E3-423E-A469-F55121569EB3}">
      <dgm:prSet/>
      <dgm:spPr/>
      <dgm:t>
        <a:bodyPr/>
        <a:lstStyle/>
        <a:p>
          <a:endParaRPr lang="zh-TW" altLang="en-US"/>
        </a:p>
      </dgm:t>
    </dgm:pt>
    <dgm:pt modelId="{92D90A51-7A55-441A-AAB3-4CE332726953}">
      <dgm:prSet custT="1"/>
      <dgm:spPr/>
      <dgm:t>
        <a:bodyPr/>
        <a:lstStyle/>
        <a:p>
          <a:r>
            <a:rPr lang="zh-TW" altLang="en-US" sz="2000" b="1" dirty="0">
              <a:solidFill>
                <a:schemeClr val="bg1"/>
              </a:solidFill>
              <a:latin typeface="微軟正黑體" panose="020B0604030504040204" pitchFamily="34" charset="-120"/>
              <a:ea typeface="微軟正黑體" panose="020B0604030504040204" pitchFamily="34" charset="-120"/>
            </a:rPr>
            <a:t>會議記錄、簽到單</a:t>
          </a:r>
        </a:p>
      </dgm:t>
    </dgm:pt>
    <dgm:pt modelId="{5D4C09A7-B4C9-4362-ADF9-567D08AE7087}" type="parTrans" cxnId="{544F9FA7-A4F0-45E3-8283-072ECDDE2BB1}">
      <dgm:prSet/>
      <dgm:spPr/>
      <dgm:t>
        <a:bodyPr/>
        <a:lstStyle/>
        <a:p>
          <a:endParaRPr lang="zh-TW" altLang="en-US"/>
        </a:p>
      </dgm:t>
    </dgm:pt>
    <dgm:pt modelId="{D0247C66-0F4D-44BE-A8DF-F3FF5B4C4DF0}" type="sibTrans" cxnId="{544F9FA7-A4F0-45E3-8283-072ECDDE2BB1}">
      <dgm:prSet/>
      <dgm:spPr/>
      <dgm:t>
        <a:bodyPr/>
        <a:lstStyle/>
        <a:p>
          <a:endParaRPr lang="zh-TW" altLang="en-US"/>
        </a:p>
      </dgm:t>
    </dgm:pt>
    <dgm:pt modelId="{FFD447D7-AD02-4A3D-ACF0-91A2230BFE5D}" type="pres">
      <dgm:prSet presAssocID="{51F2BFE0-022E-4FDE-BA46-6AAD408F1D4A}" presName="Name0" presStyleCnt="0">
        <dgm:presLayoutVars>
          <dgm:dir/>
          <dgm:animLvl val="lvl"/>
          <dgm:resizeHandles val="exact"/>
        </dgm:presLayoutVars>
      </dgm:prSet>
      <dgm:spPr/>
    </dgm:pt>
    <dgm:pt modelId="{776B1B8C-C283-48F6-9871-750347300E35}" type="pres">
      <dgm:prSet presAssocID="{AED320D0-FF73-4B25-8442-CAAF9AE355C7}" presName="linNode" presStyleCnt="0"/>
      <dgm:spPr/>
    </dgm:pt>
    <dgm:pt modelId="{0ABD2989-8879-4612-943C-A25884A0E6E5}" type="pres">
      <dgm:prSet presAssocID="{AED320D0-FF73-4B25-8442-CAAF9AE355C7}" presName="parentText" presStyleLbl="node1" presStyleIdx="0" presStyleCnt="5">
        <dgm:presLayoutVars>
          <dgm:chMax val="1"/>
          <dgm:bulletEnabled val="1"/>
        </dgm:presLayoutVars>
      </dgm:prSet>
      <dgm:spPr/>
    </dgm:pt>
    <dgm:pt modelId="{B8F5C9BC-1E61-4E73-9031-B472FA76CF9F}" type="pres">
      <dgm:prSet presAssocID="{AED320D0-FF73-4B25-8442-CAAF9AE355C7}" presName="descendantText" presStyleLbl="alignAccFollowNode1" presStyleIdx="0" presStyleCnt="5">
        <dgm:presLayoutVars>
          <dgm:bulletEnabled val="1"/>
        </dgm:presLayoutVars>
      </dgm:prSet>
      <dgm:spPr/>
    </dgm:pt>
    <dgm:pt modelId="{516FF6CC-04E6-441E-9833-2F5A589D50AF}" type="pres">
      <dgm:prSet presAssocID="{AA762A1E-BAB2-47D6-B0C3-D23237F73199}" presName="sp" presStyleCnt="0"/>
      <dgm:spPr/>
    </dgm:pt>
    <dgm:pt modelId="{3BF46368-ED04-45A2-A04F-18BD9CF07BD5}" type="pres">
      <dgm:prSet presAssocID="{5821B111-D447-47C8-926D-B4AF77591F5C}" presName="linNode" presStyleCnt="0"/>
      <dgm:spPr/>
    </dgm:pt>
    <dgm:pt modelId="{E08F0A04-8EAA-47EA-87CC-BEEA943ABDBA}" type="pres">
      <dgm:prSet presAssocID="{5821B111-D447-47C8-926D-B4AF77591F5C}" presName="parentText" presStyleLbl="node1" presStyleIdx="1" presStyleCnt="5">
        <dgm:presLayoutVars>
          <dgm:chMax val="1"/>
          <dgm:bulletEnabled val="1"/>
        </dgm:presLayoutVars>
      </dgm:prSet>
      <dgm:spPr/>
    </dgm:pt>
    <dgm:pt modelId="{F5A959F5-018D-42E0-B7FC-59304036D3F7}" type="pres">
      <dgm:prSet presAssocID="{5821B111-D447-47C8-926D-B4AF77591F5C}" presName="descendantText" presStyleLbl="alignAccFollowNode1" presStyleIdx="1" presStyleCnt="5">
        <dgm:presLayoutVars>
          <dgm:bulletEnabled val="1"/>
        </dgm:presLayoutVars>
      </dgm:prSet>
      <dgm:spPr/>
    </dgm:pt>
    <dgm:pt modelId="{9E97AAB3-A2C7-4E8C-9FB7-2D88114243B7}" type="pres">
      <dgm:prSet presAssocID="{7A605C34-5D6A-49CA-BFF8-7DE8DA54F1B3}" presName="sp" presStyleCnt="0"/>
      <dgm:spPr/>
    </dgm:pt>
    <dgm:pt modelId="{A5213A80-6847-46D8-83F5-A801847671A3}" type="pres">
      <dgm:prSet presAssocID="{CD2007E1-672C-4BA8-AFF1-5EEF53EF14EF}" presName="linNode" presStyleCnt="0"/>
      <dgm:spPr/>
    </dgm:pt>
    <dgm:pt modelId="{AF6EA9DC-AF91-4CC3-8FC0-69B574C11E90}" type="pres">
      <dgm:prSet presAssocID="{CD2007E1-672C-4BA8-AFF1-5EEF53EF14EF}" presName="parentText" presStyleLbl="node1" presStyleIdx="2" presStyleCnt="5">
        <dgm:presLayoutVars>
          <dgm:chMax val="1"/>
          <dgm:bulletEnabled val="1"/>
        </dgm:presLayoutVars>
      </dgm:prSet>
      <dgm:spPr/>
    </dgm:pt>
    <dgm:pt modelId="{C2BC0BF2-7802-4109-99CC-155E784E4B7F}" type="pres">
      <dgm:prSet presAssocID="{CD2007E1-672C-4BA8-AFF1-5EEF53EF14EF}" presName="descendantText" presStyleLbl="alignAccFollowNode1" presStyleIdx="2" presStyleCnt="5" custScaleY="124804">
        <dgm:presLayoutVars>
          <dgm:bulletEnabled val="1"/>
        </dgm:presLayoutVars>
      </dgm:prSet>
      <dgm:spPr/>
    </dgm:pt>
    <dgm:pt modelId="{78DE787C-D1B5-4F86-9AF5-06A7BB6162B9}" type="pres">
      <dgm:prSet presAssocID="{4CD8D7F8-213B-434B-9823-04E3446A3327}" presName="sp" presStyleCnt="0"/>
      <dgm:spPr/>
    </dgm:pt>
    <dgm:pt modelId="{1DA84AAE-34ED-4B1E-B5CB-A4EE5FA3DBE3}" type="pres">
      <dgm:prSet presAssocID="{5FDA62D0-C979-49DC-BD82-C3BD0371A8FC}" presName="linNode" presStyleCnt="0"/>
      <dgm:spPr/>
    </dgm:pt>
    <dgm:pt modelId="{A7720A22-0F49-4AD3-93CF-F0BF5DAA0FDD}" type="pres">
      <dgm:prSet presAssocID="{5FDA62D0-C979-49DC-BD82-C3BD0371A8FC}" presName="parentText" presStyleLbl="node1" presStyleIdx="3" presStyleCnt="5">
        <dgm:presLayoutVars>
          <dgm:chMax val="1"/>
          <dgm:bulletEnabled val="1"/>
        </dgm:presLayoutVars>
      </dgm:prSet>
      <dgm:spPr/>
    </dgm:pt>
    <dgm:pt modelId="{4D1E09CE-41B7-4D69-BFBC-38B20ADE7A0C}" type="pres">
      <dgm:prSet presAssocID="{5FDA62D0-C979-49DC-BD82-C3BD0371A8FC}" presName="descendantText" presStyleLbl="alignAccFollowNode1" presStyleIdx="3" presStyleCnt="5">
        <dgm:presLayoutVars>
          <dgm:bulletEnabled val="1"/>
        </dgm:presLayoutVars>
      </dgm:prSet>
      <dgm:spPr/>
    </dgm:pt>
    <dgm:pt modelId="{2E85794F-FA4D-4D8D-8F21-5FB46F9D8AB8}" type="pres">
      <dgm:prSet presAssocID="{EF717805-2BCC-4E59-96FC-B8F4B4AEA9F8}" presName="sp" presStyleCnt="0"/>
      <dgm:spPr/>
    </dgm:pt>
    <dgm:pt modelId="{30ECAE0F-1CF5-42B4-BFB2-B5655D85F5A1}" type="pres">
      <dgm:prSet presAssocID="{2C0052B2-C78F-4818-BB4F-1143E2F36AD4}" presName="linNode" presStyleCnt="0"/>
      <dgm:spPr/>
    </dgm:pt>
    <dgm:pt modelId="{A9AD2CCC-1B28-4511-B7F1-6049777B74AE}" type="pres">
      <dgm:prSet presAssocID="{2C0052B2-C78F-4818-BB4F-1143E2F36AD4}" presName="parentText" presStyleLbl="node1" presStyleIdx="4" presStyleCnt="5">
        <dgm:presLayoutVars>
          <dgm:chMax val="1"/>
          <dgm:bulletEnabled val="1"/>
        </dgm:presLayoutVars>
      </dgm:prSet>
      <dgm:spPr/>
    </dgm:pt>
    <dgm:pt modelId="{3F3F6FD8-CFF4-4DBA-9293-A46BD374AB79}" type="pres">
      <dgm:prSet presAssocID="{2C0052B2-C78F-4818-BB4F-1143E2F36AD4}" presName="descendantText" presStyleLbl="alignAccFollowNode1" presStyleIdx="4" presStyleCnt="5">
        <dgm:presLayoutVars>
          <dgm:bulletEnabled val="1"/>
        </dgm:presLayoutVars>
      </dgm:prSet>
      <dgm:spPr/>
    </dgm:pt>
  </dgm:ptLst>
  <dgm:cxnLst>
    <dgm:cxn modelId="{CCF7EB15-FD4B-41DC-A01A-B4521281FA6C}" type="presOf" srcId="{4B306B5E-D9D4-412B-9D51-BFB1A5AF462B}" destId="{C2BC0BF2-7802-4109-99CC-155E784E4B7F}" srcOrd="0" destOrd="1" presId="urn:microsoft.com/office/officeart/2005/8/layout/vList5"/>
    <dgm:cxn modelId="{08D55F20-B8B0-409B-8070-715DA9A05101}" srcId="{CD2007E1-672C-4BA8-AFF1-5EEF53EF14EF}" destId="{EA232995-8A6D-46C3-B764-CF3A52973993}" srcOrd="0" destOrd="0" parTransId="{8A6DA763-715D-452C-9240-9D5DAEC5E2AD}" sibTransId="{A096E9E3-E4EA-4B4D-867F-FBC3F946C09E}"/>
    <dgm:cxn modelId="{51887F24-8FDE-47CA-9312-9A26FE69E174}" srcId="{51F2BFE0-022E-4FDE-BA46-6AAD408F1D4A}" destId="{2C0052B2-C78F-4818-BB4F-1143E2F36AD4}" srcOrd="4" destOrd="0" parTransId="{306951A0-F863-4246-BD3E-986D89B513EC}" sibTransId="{DD61C543-6583-4E9F-9E26-F12305915110}"/>
    <dgm:cxn modelId="{A3FA892B-1BC9-4B35-A9AB-0E3F827EFB92}" type="presOf" srcId="{CD2007E1-672C-4BA8-AFF1-5EEF53EF14EF}" destId="{AF6EA9DC-AF91-4CC3-8FC0-69B574C11E90}" srcOrd="0" destOrd="0" presId="urn:microsoft.com/office/officeart/2005/8/layout/vList5"/>
    <dgm:cxn modelId="{B438F62D-808C-4485-988A-C59C36395410}" type="presOf" srcId="{26A2CC69-B64E-45C1-A867-E4F84E52C84D}" destId="{4D1E09CE-41B7-4D69-BFBC-38B20ADE7A0C}" srcOrd="0" destOrd="0" presId="urn:microsoft.com/office/officeart/2005/8/layout/vList5"/>
    <dgm:cxn modelId="{BE3B1E2F-168C-4024-8971-DBDDCE19FAA9}" type="presOf" srcId="{D01E01DB-3390-4E3A-BECD-915CBBB8E505}" destId="{3F3F6FD8-CFF4-4DBA-9293-A46BD374AB79}" srcOrd="0" destOrd="0" presId="urn:microsoft.com/office/officeart/2005/8/layout/vList5"/>
    <dgm:cxn modelId="{E4E76A32-88E3-423E-A469-F55121569EB3}" srcId="{CD2007E1-672C-4BA8-AFF1-5EEF53EF14EF}" destId="{4B306B5E-D9D4-412B-9D51-BFB1A5AF462B}" srcOrd="1" destOrd="0" parTransId="{AF601A50-E5D2-4848-A890-63C4E287FBE1}" sibTransId="{E27D45EC-AE14-4E5A-9AC6-485F6E28BD5D}"/>
    <dgm:cxn modelId="{EA1F8634-A190-4EC2-9C36-DFCB3B4694FA}" srcId="{51F2BFE0-022E-4FDE-BA46-6AAD408F1D4A}" destId="{5FDA62D0-C979-49DC-BD82-C3BD0371A8FC}" srcOrd="3" destOrd="0" parTransId="{EC40AD89-9091-44B4-864A-F0FBA7926E17}" sibTransId="{EF717805-2BCC-4E59-96FC-B8F4B4AEA9F8}"/>
    <dgm:cxn modelId="{DD325339-7B63-4EF2-853C-9034761701A2}" srcId="{5FDA62D0-C979-49DC-BD82-C3BD0371A8FC}" destId="{26A2CC69-B64E-45C1-A867-E4F84E52C84D}" srcOrd="0" destOrd="0" parTransId="{B82DB88C-F6A3-41E9-B197-982D7BB600D4}" sibTransId="{A26EA178-DE7E-49A6-8332-F5D9AD18DF1C}"/>
    <dgm:cxn modelId="{664A1B40-4603-4C4A-A764-FBDD0E5DB141}" srcId="{51F2BFE0-022E-4FDE-BA46-6AAD408F1D4A}" destId="{5821B111-D447-47C8-926D-B4AF77591F5C}" srcOrd="1" destOrd="0" parTransId="{AD82E9DE-8115-4F52-BCD2-886810C28F96}" sibTransId="{7A605C34-5D6A-49CA-BFF8-7DE8DA54F1B3}"/>
    <dgm:cxn modelId="{C37CD971-A79A-40AE-93AA-15E39FCBF469}" type="presOf" srcId="{51F2BFE0-022E-4FDE-BA46-6AAD408F1D4A}" destId="{FFD447D7-AD02-4A3D-ACF0-91A2230BFE5D}" srcOrd="0" destOrd="0" presId="urn:microsoft.com/office/officeart/2005/8/layout/vList5"/>
    <dgm:cxn modelId="{D798C472-ED2E-444C-9F6A-4C03391A7080}" type="presOf" srcId="{BF53DA80-12D2-4C40-B002-C4157EFAF3A9}" destId="{F5A959F5-018D-42E0-B7FC-59304036D3F7}" srcOrd="0" destOrd="0" presId="urn:microsoft.com/office/officeart/2005/8/layout/vList5"/>
    <dgm:cxn modelId="{6EF3BA76-F289-4688-9649-6318450DBEE3}" type="presOf" srcId="{5821B111-D447-47C8-926D-B4AF77591F5C}" destId="{E08F0A04-8EAA-47EA-87CC-BEEA943ABDBA}" srcOrd="0" destOrd="0" presId="urn:microsoft.com/office/officeart/2005/8/layout/vList5"/>
    <dgm:cxn modelId="{3F69D857-7E13-46A2-896C-917AF70A0E23}" type="presOf" srcId="{EA232995-8A6D-46C3-B764-CF3A52973993}" destId="{C2BC0BF2-7802-4109-99CC-155E784E4B7F}" srcOrd="0" destOrd="0" presId="urn:microsoft.com/office/officeart/2005/8/layout/vList5"/>
    <dgm:cxn modelId="{4A42EB8C-5821-41D7-8537-6F5488C07772}" srcId="{51F2BFE0-022E-4FDE-BA46-6AAD408F1D4A}" destId="{CD2007E1-672C-4BA8-AFF1-5EEF53EF14EF}" srcOrd="2" destOrd="0" parTransId="{7DD50FA1-5BED-419B-9F66-273A2BE5DF2D}" sibTransId="{4CD8D7F8-213B-434B-9823-04E3446A3327}"/>
    <dgm:cxn modelId="{794C9294-0D85-44C4-963F-CBCF02F41A04}" type="presOf" srcId="{2C0052B2-C78F-4818-BB4F-1143E2F36AD4}" destId="{A9AD2CCC-1B28-4511-B7F1-6049777B74AE}" srcOrd="0" destOrd="0" presId="urn:microsoft.com/office/officeart/2005/8/layout/vList5"/>
    <dgm:cxn modelId="{D0C56CA1-D4DF-438F-A317-589E425CDD17}" type="presOf" srcId="{5FDA62D0-C979-49DC-BD82-C3BD0371A8FC}" destId="{A7720A22-0F49-4AD3-93CF-F0BF5DAA0FDD}" srcOrd="0" destOrd="0" presId="urn:microsoft.com/office/officeart/2005/8/layout/vList5"/>
    <dgm:cxn modelId="{9BD035A4-6C42-491A-B4E9-AD9063844FE2}" srcId="{2C0052B2-C78F-4818-BB4F-1143E2F36AD4}" destId="{D01E01DB-3390-4E3A-BECD-915CBBB8E505}" srcOrd="0" destOrd="0" parTransId="{6CF3FDBA-6EEC-4B05-8011-1C110EF9C9ED}" sibTransId="{28D76066-5A9E-4EF0-A367-7EC37149F206}"/>
    <dgm:cxn modelId="{544F9FA7-A4F0-45E3-8283-072ECDDE2BB1}" srcId="{AED320D0-FF73-4B25-8442-CAAF9AE355C7}" destId="{92D90A51-7A55-441A-AAB3-4CE332726953}" srcOrd="0" destOrd="0" parTransId="{5D4C09A7-B4C9-4362-ADF9-567D08AE7087}" sibTransId="{D0247C66-0F4D-44BE-A8DF-F3FF5B4C4DF0}"/>
    <dgm:cxn modelId="{5680EDB8-9531-4071-A3B5-22F0FE8052B9}" srcId="{5821B111-D447-47C8-926D-B4AF77591F5C}" destId="{BF53DA80-12D2-4C40-B002-C4157EFAF3A9}" srcOrd="0" destOrd="0" parTransId="{EA13069F-131D-4DF7-8A03-9F0A6952CE18}" sibTransId="{13287985-C7E1-4119-96A5-BB870622FEE2}"/>
    <dgm:cxn modelId="{08FED4C5-3EBE-486F-A060-55A7E1594368}" type="presOf" srcId="{AED320D0-FF73-4B25-8442-CAAF9AE355C7}" destId="{0ABD2989-8879-4612-943C-A25884A0E6E5}" srcOrd="0" destOrd="0" presId="urn:microsoft.com/office/officeart/2005/8/layout/vList5"/>
    <dgm:cxn modelId="{B5E002E5-A7BD-44D5-A03D-D3E19F27E4A5}" type="presOf" srcId="{92D90A51-7A55-441A-AAB3-4CE332726953}" destId="{B8F5C9BC-1E61-4E73-9031-B472FA76CF9F}" srcOrd="0" destOrd="0" presId="urn:microsoft.com/office/officeart/2005/8/layout/vList5"/>
    <dgm:cxn modelId="{2C4A2AF3-B67D-4031-A4F5-EABE9453B867}" srcId="{51F2BFE0-022E-4FDE-BA46-6AAD408F1D4A}" destId="{AED320D0-FF73-4B25-8442-CAAF9AE355C7}" srcOrd="0" destOrd="0" parTransId="{D48D990A-D209-49BB-97C4-75C894CA4BC3}" sibTransId="{AA762A1E-BAB2-47D6-B0C3-D23237F73199}"/>
    <dgm:cxn modelId="{792EFAC5-8F39-4767-938F-6A4084A4D225}" type="presParOf" srcId="{FFD447D7-AD02-4A3D-ACF0-91A2230BFE5D}" destId="{776B1B8C-C283-48F6-9871-750347300E35}" srcOrd="0" destOrd="0" presId="urn:microsoft.com/office/officeart/2005/8/layout/vList5"/>
    <dgm:cxn modelId="{8731BB56-F42F-4563-A8B8-C9A3E78EF195}" type="presParOf" srcId="{776B1B8C-C283-48F6-9871-750347300E35}" destId="{0ABD2989-8879-4612-943C-A25884A0E6E5}" srcOrd="0" destOrd="0" presId="urn:microsoft.com/office/officeart/2005/8/layout/vList5"/>
    <dgm:cxn modelId="{7D8EE114-ECB0-4977-A9ED-99017DE36C51}" type="presParOf" srcId="{776B1B8C-C283-48F6-9871-750347300E35}" destId="{B8F5C9BC-1E61-4E73-9031-B472FA76CF9F}" srcOrd="1" destOrd="0" presId="urn:microsoft.com/office/officeart/2005/8/layout/vList5"/>
    <dgm:cxn modelId="{32447442-C0A3-4252-B5B2-DFD5A75E41B4}" type="presParOf" srcId="{FFD447D7-AD02-4A3D-ACF0-91A2230BFE5D}" destId="{516FF6CC-04E6-441E-9833-2F5A589D50AF}" srcOrd="1" destOrd="0" presId="urn:microsoft.com/office/officeart/2005/8/layout/vList5"/>
    <dgm:cxn modelId="{C913D65D-54FA-4102-85EF-70AF93766B78}" type="presParOf" srcId="{FFD447D7-AD02-4A3D-ACF0-91A2230BFE5D}" destId="{3BF46368-ED04-45A2-A04F-18BD9CF07BD5}" srcOrd="2" destOrd="0" presId="urn:microsoft.com/office/officeart/2005/8/layout/vList5"/>
    <dgm:cxn modelId="{5BDC5E7C-699F-4B83-B0DB-F30DFF34D99F}" type="presParOf" srcId="{3BF46368-ED04-45A2-A04F-18BD9CF07BD5}" destId="{E08F0A04-8EAA-47EA-87CC-BEEA943ABDBA}" srcOrd="0" destOrd="0" presId="urn:microsoft.com/office/officeart/2005/8/layout/vList5"/>
    <dgm:cxn modelId="{AE9827C2-66A6-4F2E-A659-796F7F3230B6}" type="presParOf" srcId="{3BF46368-ED04-45A2-A04F-18BD9CF07BD5}" destId="{F5A959F5-018D-42E0-B7FC-59304036D3F7}" srcOrd="1" destOrd="0" presId="urn:microsoft.com/office/officeart/2005/8/layout/vList5"/>
    <dgm:cxn modelId="{884D2BA2-6723-4310-BD19-5409A75EB782}" type="presParOf" srcId="{FFD447D7-AD02-4A3D-ACF0-91A2230BFE5D}" destId="{9E97AAB3-A2C7-4E8C-9FB7-2D88114243B7}" srcOrd="3" destOrd="0" presId="urn:microsoft.com/office/officeart/2005/8/layout/vList5"/>
    <dgm:cxn modelId="{E91D58B5-A392-4CBC-921A-28A418DCBAA1}" type="presParOf" srcId="{FFD447D7-AD02-4A3D-ACF0-91A2230BFE5D}" destId="{A5213A80-6847-46D8-83F5-A801847671A3}" srcOrd="4" destOrd="0" presId="urn:microsoft.com/office/officeart/2005/8/layout/vList5"/>
    <dgm:cxn modelId="{50245060-04EC-414C-BC68-B0C67DA32814}" type="presParOf" srcId="{A5213A80-6847-46D8-83F5-A801847671A3}" destId="{AF6EA9DC-AF91-4CC3-8FC0-69B574C11E90}" srcOrd="0" destOrd="0" presId="urn:microsoft.com/office/officeart/2005/8/layout/vList5"/>
    <dgm:cxn modelId="{D792C9A2-0225-4B01-AFE2-3690DEA2610A}" type="presParOf" srcId="{A5213A80-6847-46D8-83F5-A801847671A3}" destId="{C2BC0BF2-7802-4109-99CC-155E784E4B7F}" srcOrd="1" destOrd="0" presId="urn:microsoft.com/office/officeart/2005/8/layout/vList5"/>
    <dgm:cxn modelId="{AFD099FA-70A9-4EBE-89C6-A5070806B0AD}" type="presParOf" srcId="{FFD447D7-AD02-4A3D-ACF0-91A2230BFE5D}" destId="{78DE787C-D1B5-4F86-9AF5-06A7BB6162B9}" srcOrd="5" destOrd="0" presId="urn:microsoft.com/office/officeart/2005/8/layout/vList5"/>
    <dgm:cxn modelId="{5E76B802-68FC-4F61-BB8F-AB9CB73EEACC}" type="presParOf" srcId="{FFD447D7-AD02-4A3D-ACF0-91A2230BFE5D}" destId="{1DA84AAE-34ED-4B1E-B5CB-A4EE5FA3DBE3}" srcOrd="6" destOrd="0" presId="urn:microsoft.com/office/officeart/2005/8/layout/vList5"/>
    <dgm:cxn modelId="{E075EF93-B088-4CF9-9DF1-D1A6D4FD3FE1}" type="presParOf" srcId="{1DA84AAE-34ED-4B1E-B5CB-A4EE5FA3DBE3}" destId="{A7720A22-0F49-4AD3-93CF-F0BF5DAA0FDD}" srcOrd="0" destOrd="0" presId="urn:microsoft.com/office/officeart/2005/8/layout/vList5"/>
    <dgm:cxn modelId="{55377E80-4438-4027-880E-97B76D22B785}" type="presParOf" srcId="{1DA84AAE-34ED-4B1E-B5CB-A4EE5FA3DBE3}" destId="{4D1E09CE-41B7-4D69-BFBC-38B20ADE7A0C}" srcOrd="1" destOrd="0" presId="urn:microsoft.com/office/officeart/2005/8/layout/vList5"/>
    <dgm:cxn modelId="{E0DD476E-DE51-4FAB-9A43-F5D9F4C571A8}" type="presParOf" srcId="{FFD447D7-AD02-4A3D-ACF0-91A2230BFE5D}" destId="{2E85794F-FA4D-4D8D-8F21-5FB46F9D8AB8}" srcOrd="7" destOrd="0" presId="urn:microsoft.com/office/officeart/2005/8/layout/vList5"/>
    <dgm:cxn modelId="{F76A90E8-49D4-43F7-9438-6014B087A84B}" type="presParOf" srcId="{FFD447D7-AD02-4A3D-ACF0-91A2230BFE5D}" destId="{30ECAE0F-1CF5-42B4-BFB2-B5655D85F5A1}" srcOrd="8" destOrd="0" presId="urn:microsoft.com/office/officeart/2005/8/layout/vList5"/>
    <dgm:cxn modelId="{7AFEC4A1-3914-4827-94B0-B1724F0E42FA}" type="presParOf" srcId="{30ECAE0F-1CF5-42B4-BFB2-B5655D85F5A1}" destId="{A9AD2CCC-1B28-4511-B7F1-6049777B74AE}" srcOrd="0" destOrd="0" presId="urn:microsoft.com/office/officeart/2005/8/layout/vList5"/>
    <dgm:cxn modelId="{94B45C73-81AE-47C9-BC19-093595D7F75B}" type="presParOf" srcId="{30ECAE0F-1CF5-42B4-BFB2-B5655D85F5A1}" destId="{3F3F6FD8-CFF4-4DBA-9293-A46BD374AB7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C73D6BF-886E-4D4A-BF0F-3B27919B98A7}" type="doc">
      <dgm:prSet loTypeId="urn:microsoft.com/office/officeart/2005/8/layout/list1" loCatId="list" qsTypeId="urn:microsoft.com/office/officeart/2005/8/quickstyle/simple1#13" qsCatId="simple" csTypeId="urn:microsoft.com/office/officeart/2005/8/colors/colorful3#3" csCatId="colorful" phldr="1"/>
      <dgm:spPr/>
      <dgm:t>
        <a:bodyPr/>
        <a:lstStyle/>
        <a:p>
          <a:endParaRPr lang="zh-TW" altLang="en-US"/>
        </a:p>
      </dgm:t>
    </dgm:pt>
    <dgm:pt modelId="{08E7DD98-1089-43B3-9833-C59687D58B33}">
      <dgm:prSet phldrT="[文字]" custT="1"/>
      <dgm:spPr/>
      <dgm:t>
        <a:bodyPr/>
        <a:lstStyle/>
        <a:p>
          <a:r>
            <a:rPr lang="zh-TW" altLang="en-US" sz="2400" b="1" dirty="0">
              <a:latin typeface="微軟正黑體" panose="020B0604030504040204" pitchFamily="34" charset="-120"/>
              <a:ea typeface="微軟正黑體" panose="020B0604030504040204" pitchFamily="34" charset="-120"/>
            </a:rPr>
            <a:t>事件管轄學校</a:t>
          </a:r>
        </a:p>
      </dgm:t>
    </dgm:pt>
    <dgm:pt modelId="{AD3E83D7-5A79-4632-92EA-C8DED2AAFCD8}" type="parTrans" cxnId="{BCDEEEC0-573E-4DBA-9BC7-ACB950212825}">
      <dgm:prSet/>
      <dgm:spPr/>
      <dgm:t>
        <a:bodyPr/>
        <a:lstStyle/>
        <a:p>
          <a:endParaRPr lang="zh-TW" altLang="en-US"/>
        </a:p>
      </dgm:t>
    </dgm:pt>
    <dgm:pt modelId="{75488389-6F6C-4CB1-9811-E6334D273339}" type="sibTrans" cxnId="{BCDEEEC0-573E-4DBA-9BC7-ACB950212825}">
      <dgm:prSet/>
      <dgm:spPr/>
      <dgm:t>
        <a:bodyPr/>
        <a:lstStyle/>
        <a:p>
          <a:endParaRPr lang="zh-TW" altLang="en-US"/>
        </a:p>
      </dgm:t>
    </dgm:pt>
    <dgm:pt modelId="{52365DA9-1E85-4F30-9CCB-AB8401AD050C}">
      <dgm:prSet phldrT="[文字]" custT="1"/>
      <dgm:spPr>
        <a:solidFill>
          <a:srgbClr val="FFFFFF">
            <a:alpha val="90000"/>
          </a:srgbClr>
        </a:solidFill>
      </dgm:spPr>
      <dgm:t>
        <a:bodyPr/>
        <a:lstStyle/>
        <a:p>
          <a:pPr algn="l">
            <a:buNone/>
          </a:pPr>
          <a:r>
            <a:rPr kumimoji="1" lang="en-US" altLang="zh-TW" sz="2000" b="1" kern="1200" dirty="0">
              <a:latin typeface="微軟正黑體" panose="020B0604030504040204" pitchFamily="34" charset="-120"/>
              <a:ea typeface="微軟正黑體" panose="020B0604030504040204" pitchFamily="34" charset="-120"/>
            </a:rPr>
            <a:t>1</a:t>
          </a:r>
          <a:r>
            <a:rPr kumimoji="1" lang="zh-TW" altLang="en-US" sz="2000" b="1" kern="1200" dirty="0">
              <a:latin typeface="微軟正黑體" panose="020B0604030504040204" pitchFamily="34" charset="-120"/>
              <a:ea typeface="微軟正黑體" panose="020B0604030504040204" pitchFamily="34" charset="-120"/>
            </a:rPr>
            <a:t>、</a:t>
          </a:r>
          <a:r>
            <a:rPr kumimoji="1" lang="zh-TW" altLang="en-US" sz="2000" b="1" u="none" kern="1200" dirty="0">
              <a:latin typeface="微軟正黑體" panose="020B0604030504040204" pitchFamily="34" charset="-120"/>
              <a:ea typeface="微軟正黑體" panose="020B0604030504040204" pitchFamily="34" charset="-120"/>
            </a:rPr>
            <a:t>疑似</a:t>
          </a:r>
          <a:r>
            <a:rPr kumimoji="1" lang="zh-TW" altLang="en-US" sz="2000" b="1" u="sng" kern="1200" dirty="0">
              <a:solidFill>
                <a:schemeClr val="accent1"/>
              </a:solidFill>
              <a:latin typeface="微軟正黑體" panose="020B0604030504040204" pitchFamily="34" charset="-120"/>
              <a:ea typeface="微軟正黑體" panose="020B0604030504040204" pitchFamily="34" charset="-120"/>
            </a:rPr>
            <a:t>行為人行為時</a:t>
          </a:r>
          <a:r>
            <a:rPr kumimoji="1" lang="zh-TW" altLang="en-US" sz="2000" b="1" u="none" kern="1200" dirty="0">
              <a:latin typeface="微軟正黑體" panose="020B0604030504040204" pitchFamily="34" charset="-120"/>
              <a:ea typeface="微軟正黑體" panose="020B0604030504040204" pitchFamily="34" charset="-120"/>
            </a:rPr>
            <a:t>為</a:t>
          </a:r>
          <a:r>
            <a:rPr kumimoji="1" lang="zh-TW" altLang="en-US" sz="2000" b="1" kern="1200" dirty="0">
              <a:latin typeface="微軟正黑體" panose="020B0604030504040204" pitchFamily="34" charset="-120"/>
              <a:ea typeface="微軟正黑體" panose="020B0604030504040204" pitchFamily="34" charset="-120"/>
            </a:rPr>
            <a:t>本校人員  </a:t>
          </a:r>
          <a:endParaRPr lang="zh-TW" altLang="en-US" sz="2000" b="1" kern="1200" dirty="0">
            <a:latin typeface="微軟正黑體" panose="020B0604030504040204" pitchFamily="34" charset="-120"/>
            <a:ea typeface="微軟正黑體" panose="020B0604030504040204" pitchFamily="34" charset="-120"/>
          </a:endParaRPr>
        </a:p>
      </dgm:t>
    </dgm:pt>
    <dgm:pt modelId="{1EC468D8-C22A-4ECF-8B14-EEEC8BCFC6A9}" type="parTrans" cxnId="{DFA2EB83-1C97-479F-9D50-316840DE67E2}">
      <dgm:prSet/>
      <dgm:spPr/>
      <dgm:t>
        <a:bodyPr/>
        <a:lstStyle/>
        <a:p>
          <a:endParaRPr lang="zh-TW" altLang="en-US"/>
        </a:p>
      </dgm:t>
    </dgm:pt>
    <dgm:pt modelId="{F8A493F5-5285-4EB6-8EE4-9CBB90E08368}" type="sibTrans" cxnId="{DFA2EB83-1C97-479F-9D50-316840DE67E2}">
      <dgm:prSet/>
      <dgm:spPr/>
      <dgm:t>
        <a:bodyPr/>
        <a:lstStyle/>
        <a:p>
          <a:endParaRPr lang="zh-TW" altLang="en-US"/>
        </a:p>
      </dgm:t>
    </dgm:pt>
    <dgm:pt modelId="{9822F353-F2FA-499F-9F00-1A7EE30F3A0D}">
      <dgm:prSet phldrT="[文字]" custT="1"/>
      <dgm:spPr>
        <a:solidFill>
          <a:srgbClr val="FFFFFF">
            <a:alpha val="90000"/>
          </a:srgbClr>
        </a:solidFill>
      </dgm:spPr>
      <dgm:t>
        <a:bodyPr/>
        <a:lstStyle/>
        <a:p>
          <a:pPr algn="l">
            <a:buNone/>
          </a:pPr>
          <a:r>
            <a:rPr lang="en-US" altLang="zh-TW" sz="2000" b="1" kern="1200" dirty="0">
              <a:latin typeface="微軟正黑體" panose="020B0604030504040204" pitchFamily="34" charset="-120"/>
              <a:ea typeface="微軟正黑體" panose="020B0604030504040204" pitchFamily="34" charset="-120"/>
            </a:rPr>
            <a:t>3</a:t>
          </a:r>
          <a:r>
            <a:rPr lang="zh-TW" altLang="en-US" sz="2000" b="1" kern="1200" dirty="0">
              <a:latin typeface="微軟正黑體" panose="020B0604030504040204" pitchFamily="34" charset="-120"/>
              <a:ea typeface="微軟正黑體" panose="020B0604030504040204" pitchFamily="34" charset="-120"/>
            </a:rPr>
            <a:t>、行為人行為時所屬學校、但</a:t>
          </a:r>
          <a:r>
            <a:rPr kumimoji="1" lang="zh-TW" altLang="en-US" sz="2000" b="1" u="sng" kern="1200" dirty="0">
              <a:solidFill>
                <a:srgbClr val="B01513"/>
              </a:solidFill>
              <a:latin typeface="微軟正黑體" panose="020B0604030504040204" pitchFamily="34" charset="-120"/>
              <a:ea typeface="微軟正黑體" panose="020B0604030504040204" pitchFamily="34" charset="-120"/>
              <a:cs typeface="+mn-cs"/>
            </a:rPr>
            <a:t>非調查權責學校</a:t>
          </a:r>
          <a:br>
            <a:rPr kumimoji="1" lang="en-US" altLang="zh-TW" sz="2000" b="1" u="sng" kern="1200" dirty="0">
              <a:solidFill>
                <a:srgbClr val="B01513"/>
              </a:solidFill>
              <a:latin typeface="微軟正黑體" panose="020B0604030504040204" pitchFamily="34" charset="-120"/>
              <a:ea typeface="微軟正黑體" panose="020B0604030504040204" pitchFamily="34" charset="-120"/>
              <a:cs typeface="+mn-cs"/>
            </a:rPr>
          </a:b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（複數行為人，最先受理學校</a:t>
          </a:r>
          <a:r>
            <a:rPr kumimoji="1" lang="en-US" altLang="zh-TW" sz="2000" b="1" u="none" kern="1200" dirty="0">
              <a:solidFill>
                <a:srgbClr val="0070C0"/>
              </a:solidFill>
              <a:latin typeface="微軟正黑體" panose="020B0604030504040204" pitchFamily="34" charset="-120"/>
              <a:ea typeface="微軟正黑體" panose="020B0604030504040204" pitchFamily="34" charset="-120"/>
              <a:cs typeface="+mn-cs"/>
            </a:rPr>
            <a:t>/</a:t>
          </a: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兼具多重身分</a:t>
          </a:r>
          <a:r>
            <a:rPr kumimoji="1" lang="en-US" altLang="zh-TW" sz="2000" b="1" u="none" kern="1200" dirty="0">
              <a:solidFill>
                <a:srgbClr val="0070C0"/>
              </a:solidFill>
              <a:latin typeface="微軟正黑體" panose="020B0604030504040204" pitchFamily="34" charset="-120"/>
              <a:ea typeface="微軟正黑體" panose="020B0604030504040204" pitchFamily="34" charset="-120"/>
              <a:cs typeface="+mn-cs"/>
            </a:rPr>
            <a:t>/</a:t>
          </a: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行為人為校長）</a:t>
          </a:r>
          <a:endParaRPr kumimoji="1" lang="zh-TW" altLang="en-US" sz="2000" b="1" u="sng" kern="1200" dirty="0">
            <a:solidFill>
              <a:srgbClr val="0070C0"/>
            </a:solidFill>
            <a:latin typeface="微軟正黑體" panose="020B0604030504040204" pitchFamily="34" charset="-120"/>
            <a:ea typeface="微軟正黑體" panose="020B0604030504040204" pitchFamily="34" charset="-120"/>
            <a:cs typeface="+mn-cs"/>
          </a:endParaRPr>
        </a:p>
      </dgm:t>
    </dgm:pt>
    <dgm:pt modelId="{C0EC66B8-6B9B-4EF3-BC44-C9B4A4BE3186}" type="parTrans" cxnId="{87C4C2B9-EEA6-48DF-9CAF-A53BF982B237}">
      <dgm:prSet/>
      <dgm:spPr/>
      <dgm:t>
        <a:bodyPr/>
        <a:lstStyle/>
        <a:p>
          <a:endParaRPr lang="zh-TW" altLang="en-US"/>
        </a:p>
      </dgm:t>
    </dgm:pt>
    <dgm:pt modelId="{FB0E739C-66FA-477A-AD0A-792F1B4B3600}" type="sibTrans" cxnId="{87C4C2B9-EEA6-48DF-9CAF-A53BF982B237}">
      <dgm:prSet/>
      <dgm:spPr/>
      <dgm:t>
        <a:bodyPr/>
        <a:lstStyle/>
        <a:p>
          <a:endParaRPr lang="zh-TW" altLang="en-US"/>
        </a:p>
      </dgm:t>
    </dgm:pt>
    <dgm:pt modelId="{889B14BF-4537-45A6-B7F9-3FD866CB816D}">
      <dgm:prSet phldrT="[文字]" custT="1"/>
      <dgm:spPr/>
      <dgm:t>
        <a:bodyPr/>
        <a:lstStyle/>
        <a:p>
          <a:r>
            <a:rPr lang="zh-TW" altLang="en-US" sz="2400" b="1" dirty="0">
              <a:latin typeface="微軟正黑體" panose="020B0604030504040204" pitchFamily="34" charset="-120"/>
              <a:ea typeface="微軟正黑體" panose="020B0604030504040204" pitchFamily="34" charset="-120"/>
            </a:rPr>
            <a:t>非事件管轄學校</a:t>
          </a:r>
        </a:p>
      </dgm:t>
    </dgm:pt>
    <dgm:pt modelId="{309DA57A-272B-462B-BE1F-64B03ABD782A}" type="parTrans" cxnId="{78A7B187-1B61-4460-8CFE-4587828834C5}">
      <dgm:prSet/>
      <dgm:spPr/>
      <dgm:t>
        <a:bodyPr/>
        <a:lstStyle/>
        <a:p>
          <a:endParaRPr lang="zh-TW" altLang="en-US"/>
        </a:p>
      </dgm:t>
    </dgm:pt>
    <dgm:pt modelId="{88A6DAFA-BCCD-4DFA-8934-DE433E83FFB1}" type="sibTrans" cxnId="{78A7B187-1B61-4460-8CFE-4587828834C5}">
      <dgm:prSet/>
      <dgm:spPr/>
      <dgm:t>
        <a:bodyPr/>
        <a:lstStyle/>
        <a:p>
          <a:endParaRPr lang="zh-TW" altLang="en-US"/>
        </a:p>
      </dgm:t>
    </dgm:pt>
    <dgm:pt modelId="{768B5D7B-D313-46E3-AB5B-A18F57544F54}">
      <dgm:prSet phldrT="[文字]" custT="1"/>
      <dgm:spPr>
        <a:solidFill>
          <a:srgbClr val="FFFFFF">
            <a:alpha val="90000"/>
          </a:srgbClr>
        </a:solidFill>
      </dgm:spPr>
      <dgm:t>
        <a:bodyPr/>
        <a:lstStyle/>
        <a:p>
          <a:pPr algn="l">
            <a:buNone/>
          </a:pPr>
          <a:r>
            <a:rPr kumimoji="1" lang="en-US" altLang="zh-TW" sz="2000" b="1" dirty="0">
              <a:latin typeface="微軟正黑體" panose="020B0604030504040204" pitchFamily="34" charset="-120"/>
              <a:ea typeface="微軟正黑體" panose="020B0604030504040204" pitchFamily="34" charset="-120"/>
            </a:rPr>
            <a:t>1</a:t>
          </a:r>
          <a:r>
            <a:rPr kumimoji="1" lang="zh-TW" altLang="en-US" sz="2000" b="1" dirty="0">
              <a:latin typeface="微軟正黑體" panose="020B0604030504040204" pitchFamily="34" charset="-120"/>
              <a:ea typeface="微軟正黑體" panose="020B0604030504040204" pitchFamily="34" charset="-120"/>
            </a:rPr>
            <a:t>、僅</a:t>
          </a:r>
          <a:r>
            <a:rPr kumimoji="1" lang="zh-TW" altLang="en-US" sz="2000" b="1" u="none" dirty="0">
              <a:solidFill>
                <a:schemeClr val="bg1"/>
              </a:solidFill>
              <a:latin typeface="微軟正黑體" panose="020B0604030504040204" pitchFamily="34" charset="-120"/>
              <a:ea typeface="微軟正黑體" panose="020B0604030504040204" pitchFamily="34" charset="-120"/>
            </a:rPr>
            <a:t>疑似被害人為本校人員</a:t>
          </a:r>
          <a:endParaRPr kumimoji="1" lang="en-US" altLang="zh-TW" sz="2000" b="1" u="none" dirty="0">
            <a:solidFill>
              <a:schemeClr val="bg1"/>
            </a:solidFill>
            <a:latin typeface="微軟正黑體" panose="020B0604030504040204" pitchFamily="34" charset="-120"/>
            <a:ea typeface="微軟正黑體" panose="020B0604030504040204" pitchFamily="34" charset="-120"/>
          </a:endParaRPr>
        </a:p>
      </dgm:t>
    </dgm:pt>
    <dgm:pt modelId="{D854AADA-5674-46C3-AFEF-709E86B72C36}" type="parTrans" cxnId="{237FC034-CBC5-43AF-96A4-7DA60CD859EA}">
      <dgm:prSet/>
      <dgm:spPr/>
      <dgm:t>
        <a:bodyPr/>
        <a:lstStyle/>
        <a:p>
          <a:endParaRPr lang="zh-TW" altLang="en-US"/>
        </a:p>
      </dgm:t>
    </dgm:pt>
    <dgm:pt modelId="{4418ED7E-774A-496A-A739-C32436EF50DB}" type="sibTrans" cxnId="{237FC034-CBC5-43AF-96A4-7DA60CD859EA}">
      <dgm:prSet/>
      <dgm:spPr/>
      <dgm:t>
        <a:bodyPr/>
        <a:lstStyle/>
        <a:p>
          <a:endParaRPr lang="zh-TW" altLang="en-US"/>
        </a:p>
      </dgm:t>
    </dgm:pt>
    <dgm:pt modelId="{42373955-DC34-48B9-9D0D-DEC9335ACA5D}">
      <dgm:prSet phldrT="[文字]" custT="1"/>
      <dgm:spPr>
        <a:solidFill>
          <a:srgbClr val="FFFFFF">
            <a:alpha val="90000"/>
          </a:srgbClr>
        </a:solidFill>
      </dgm:spPr>
      <dgm:t>
        <a:bodyPr/>
        <a:lstStyle/>
        <a:p>
          <a:pPr algn="l">
            <a:buNone/>
          </a:pPr>
          <a:r>
            <a:rPr lang="en-US" altLang="zh-TW" sz="2000" b="1" u="none" dirty="0">
              <a:solidFill>
                <a:schemeClr val="bg1"/>
              </a:solidFill>
              <a:latin typeface="微軟正黑體" panose="020B0604030504040204" pitchFamily="34" charset="-120"/>
              <a:ea typeface="微軟正黑體" panose="020B0604030504040204" pitchFamily="34" charset="-120"/>
            </a:rPr>
            <a:t>2</a:t>
          </a:r>
          <a:r>
            <a:rPr lang="zh-TW" altLang="en-US" sz="2000" b="1" u="none" dirty="0">
              <a:solidFill>
                <a:schemeClr val="bg1"/>
              </a:solidFill>
              <a:latin typeface="微軟正黑體" panose="020B0604030504040204" pitchFamily="34" charset="-120"/>
              <a:ea typeface="微軟正黑體" panose="020B0604030504040204" pitchFamily="34" charset="-120"/>
            </a:rPr>
            <a:t>、疑似行為人行為時非本校人員，惟現為本校人員</a:t>
          </a:r>
        </a:p>
      </dgm:t>
    </dgm:pt>
    <dgm:pt modelId="{08B6CC04-0E5B-4E1C-989C-83B771A87772}" type="parTrans" cxnId="{157A2E1E-22A1-46CC-9B26-7A213A52CA11}">
      <dgm:prSet/>
      <dgm:spPr/>
      <dgm:t>
        <a:bodyPr/>
        <a:lstStyle/>
        <a:p>
          <a:endParaRPr lang="zh-TW" altLang="en-US"/>
        </a:p>
      </dgm:t>
    </dgm:pt>
    <dgm:pt modelId="{A856C665-5F9C-48DD-85DC-1B96F9B5B484}" type="sibTrans" cxnId="{157A2E1E-22A1-46CC-9B26-7A213A52CA11}">
      <dgm:prSet/>
      <dgm:spPr/>
      <dgm:t>
        <a:bodyPr/>
        <a:lstStyle/>
        <a:p>
          <a:endParaRPr lang="zh-TW" altLang="en-US"/>
        </a:p>
      </dgm:t>
    </dgm:pt>
    <dgm:pt modelId="{F5494133-5512-4773-80A6-3F1AA48433C2}">
      <dgm:prSet custT="1"/>
      <dgm:spPr>
        <a:solidFill>
          <a:srgbClr val="FFFFFF">
            <a:alpha val="90000"/>
          </a:srgbClr>
        </a:solidFill>
      </dgm:spPr>
      <dgm:t>
        <a:bodyPr/>
        <a:lstStyle/>
        <a:p>
          <a:pPr algn="l">
            <a:buNone/>
          </a:pPr>
          <a:r>
            <a:rPr lang="en-US" altLang="zh-TW" sz="2000" b="1" u="none" dirty="0">
              <a:latin typeface="微軟正黑體" panose="020B0604030504040204" pitchFamily="34" charset="-120"/>
              <a:ea typeface="微軟正黑體" panose="020B0604030504040204" pitchFamily="34" charset="-120"/>
            </a:rPr>
            <a:t>3</a:t>
          </a:r>
          <a:r>
            <a:rPr lang="zh-TW" altLang="en-US" sz="2000" b="1" u="none" dirty="0">
              <a:latin typeface="微軟正黑體" panose="020B0604030504040204" pitchFamily="34" charset="-120"/>
              <a:ea typeface="微軟正黑體" panose="020B0604030504040204" pitchFamily="34" charset="-120"/>
            </a:rPr>
            <a:t>、疑似行為人具有</a:t>
          </a:r>
          <a:r>
            <a:rPr lang="en-US" altLang="zh-TW" sz="2000" b="1" u="none" dirty="0">
              <a:latin typeface="微軟正黑體" panose="020B0604030504040204" pitchFamily="34" charset="-120"/>
              <a:ea typeface="微軟正黑體" panose="020B0604030504040204" pitchFamily="34" charset="-120"/>
            </a:rPr>
            <a:t>2</a:t>
          </a:r>
          <a:r>
            <a:rPr lang="zh-TW" altLang="en-US" sz="2000" b="1" u="none" dirty="0">
              <a:latin typeface="微軟正黑體" panose="020B0604030504040204" pitchFamily="34" charset="-120"/>
              <a:ea typeface="微軟正黑體" panose="020B0604030504040204" pitchFamily="34" charset="-120"/>
            </a:rPr>
            <a:t>種以上不同</a:t>
          </a:r>
          <a:r>
            <a:rPr lang="zh-TW" altLang="en-US" sz="2000" b="1" dirty="0">
              <a:latin typeface="微軟正黑體" panose="020B0604030504040204" pitchFamily="34" charset="-120"/>
              <a:ea typeface="微軟正黑體" panose="020B0604030504040204" pitchFamily="34" charset="-120"/>
            </a:rPr>
            <a:t>身分，本校非事件管轄學校</a:t>
          </a:r>
        </a:p>
      </dgm:t>
    </dgm:pt>
    <dgm:pt modelId="{1630AD88-D2BD-4183-BB08-FF7BA536AB2E}" type="parTrans" cxnId="{FAB6F653-FEB8-4394-8C21-9BF585DDFF52}">
      <dgm:prSet/>
      <dgm:spPr/>
      <dgm:t>
        <a:bodyPr/>
        <a:lstStyle/>
        <a:p>
          <a:endParaRPr lang="zh-TW" altLang="en-US"/>
        </a:p>
      </dgm:t>
    </dgm:pt>
    <dgm:pt modelId="{7AA0DBD7-E3E9-411D-B89C-E247801EE642}" type="sibTrans" cxnId="{FAB6F653-FEB8-4394-8C21-9BF585DDFF52}">
      <dgm:prSet/>
      <dgm:spPr/>
      <dgm:t>
        <a:bodyPr/>
        <a:lstStyle/>
        <a:p>
          <a:endParaRPr lang="zh-TW" altLang="en-US"/>
        </a:p>
      </dgm:t>
    </dgm:pt>
    <dgm:pt modelId="{4AABB2F8-6A7B-4214-8212-12847935EE58}">
      <dgm:prSet phldrT="[文字]" custT="1"/>
      <dgm:spPr>
        <a:solidFill>
          <a:srgbClr val="FFFFFF">
            <a:alpha val="90000"/>
          </a:srgbClr>
        </a:solidFill>
      </dgm:spPr>
      <dgm:t>
        <a:bodyPr/>
        <a:lstStyle/>
        <a:p>
          <a:pPr algn="l">
            <a:buNone/>
          </a:pPr>
          <a:r>
            <a:rPr lang="en-US" altLang="zh-TW" sz="2000" b="1" kern="1200" dirty="0">
              <a:latin typeface="微軟正黑體" panose="020B0604030504040204" pitchFamily="34" charset="-120"/>
              <a:ea typeface="微軟正黑體" panose="020B0604030504040204" pitchFamily="34" charset="-120"/>
            </a:rPr>
            <a:t>2</a:t>
          </a:r>
          <a:r>
            <a:rPr lang="zh-TW" altLang="en-US" sz="2000" b="1" kern="1200" dirty="0">
              <a:latin typeface="微軟正黑體" panose="020B0604030504040204" pitchFamily="34" charset="-120"/>
              <a:ea typeface="微軟正黑體" panose="020B0604030504040204" pitchFamily="34" charset="-120"/>
            </a:rPr>
            <a:t>、疑似行為人與疑似被害人</a:t>
          </a:r>
          <a:r>
            <a:rPr kumimoji="1" lang="zh-TW" altLang="en-US" sz="2000" b="1" u="sng" kern="1200" dirty="0">
              <a:solidFill>
                <a:srgbClr val="B01513"/>
              </a:solidFill>
              <a:latin typeface="微軟正黑體" panose="020B0604030504040204" pitchFamily="34" charset="-120"/>
              <a:ea typeface="微軟正黑體" panose="020B0604030504040204" pitchFamily="34" charset="-120"/>
              <a:cs typeface="+mn-cs"/>
            </a:rPr>
            <a:t>均為本校人員 </a:t>
          </a:r>
        </a:p>
      </dgm:t>
    </dgm:pt>
    <dgm:pt modelId="{ED94D657-90B2-44FE-A36E-A8BD20437554}" type="parTrans" cxnId="{24F03A39-462F-4D30-BE62-B62248FFBE98}">
      <dgm:prSet/>
      <dgm:spPr/>
      <dgm:t>
        <a:bodyPr/>
        <a:lstStyle/>
        <a:p>
          <a:endParaRPr lang="zh-TW" altLang="en-US"/>
        </a:p>
      </dgm:t>
    </dgm:pt>
    <dgm:pt modelId="{A4DCDB38-5017-46AB-9153-67C07A7BA09C}" type="sibTrans" cxnId="{24F03A39-462F-4D30-BE62-B62248FFBE98}">
      <dgm:prSet/>
      <dgm:spPr/>
      <dgm:t>
        <a:bodyPr/>
        <a:lstStyle/>
        <a:p>
          <a:endParaRPr lang="zh-TW" altLang="en-US"/>
        </a:p>
      </dgm:t>
    </dgm:pt>
    <dgm:pt modelId="{148C9701-32DE-48AE-AB3E-A23691249033}" type="pres">
      <dgm:prSet presAssocID="{8C73D6BF-886E-4D4A-BF0F-3B27919B98A7}" presName="linear" presStyleCnt="0">
        <dgm:presLayoutVars>
          <dgm:dir/>
          <dgm:animLvl val="lvl"/>
          <dgm:resizeHandles val="exact"/>
        </dgm:presLayoutVars>
      </dgm:prSet>
      <dgm:spPr/>
    </dgm:pt>
    <dgm:pt modelId="{F3445AD1-05DA-4C0B-97FE-888EE30FF688}" type="pres">
      <dgm:prSet presAssocID="{08E7DD98-1089-43B3-9833-C59687D58B33}" presName="parentLin" presStyleCnt="0"/>
      <dgm:spPr/>
    </dgm:pt>
    <dgm:pt modelId="{286F5735-3520-4D88-A2B7-203FE68BEFBB}" type="pres">
      <dgm:prSet presAssocID="{08E7DD98-1089-43B3-9833-C59687D58B33}" presName="parentLeftMargin" presStyleLbl="node1" presStyleIdx="0" presStyleCnt="2"/>
      <dgm:spPr/>
    </dgm:pt>
    <dgm:pt modelId="{174F8C59-0A48-43D4-AC5D-0E41354C7325}" type="pres">
      <dgm:prSet presAssocID="{08E7DD98-1089-43B3-9833-C59687D58B33}" presName="parentText" presStyleLbl="node1" presStyleIdx="0" presStyleCnt="2">
        <dgm:presLayoutVars>
          <dgm:chMax val="0"/>
          <dgm:bulletEnabled val="1"/>
        </dgm:presLayoutVars>
      </dgm:prSet>
      <dgm:spPr/>
    </dgm:pt>
    <dgm:pt modelId="{2E6EDADD-A19F-4F7C-8080-207796207A5F}" type="pres">
      <dgm:prSet presAssocID="{08E7DD98-1089-43B3-9833-C59687D58B33}" presName="negativeSpace" presStyleCnt="0"/>
      <dgm:spPr/>
    </dgm:pt>
    <dgm:pt modelId="{4CFA7A21-1B8B-4B02-87DA-C75336D52F69}" type="pres">
      <dgm:prSet presAssocID="{08E7DD98-1089-43B3-9833-C59687D58B33}" presName="childText" presStyleLbl="conFgAcc1" presStyleIdx="0" presStyleCnt="2">
        <dgm:presLayoutVars>
          <dgm:bulletEnabled val="1"/>
        </dgm:presLayoutVars>
      </dgm:prSet>
      <dgm:spPr/>
    </dgm:pt>
    <dgm:pt modelId="{9A89C90A-3A1E-4A11-8F89-0CEC003273C1}" type="pres">
      <dgm:prSet presAssocID="{75488389-6F6C-4CB1-9811-E6334D273339}" presName="spaceBetweenRectangles" presStyleCnt="0"/>
      <dgm:spPr/>
    </dgm:pt>
    <dgm:pt modelId="{A88B0A65-6B4E-4D86-B448-BC7E66C89A02}" type="pres">
      <dgm:prSet presAssocID="{889B14BF-4537-45A6-B7F9-3FD866CB816D}" presName="parentLin" presStyleCnt="0"/>
      <dgm:spPr/>
    </dgm:pt>
    <dgm:pt modelId="{3D90AB77-0936-41FB-A272-896A87C5791E}" type="pres">
      <dgm:prSet presAssocID="{889B14BF-4537-45A6-B7F9-3FD866CB816D}" presName="parentLeftMargin" presStyleLbl="node1" presStyleIdx="0" presStyleCnt="2"/>
      <dgm:spPr/>
    </dgm:pt>
    <dgm:pt modelId="{CA56785A-58F3-460E-9B27-2E8A0A632611}" type="pres">
      <dgm:prSet presAssocID="{889B14BF-4537-45A6-B7F9-3FD866CB816D}" presName="parentText" presStyleLbl="node1" presStyleIdx="1" presStyleCnt="2">
        <dgm:presLayoutVars>
          <dgm:chMax val="0"/>
          <dgm:bulletEnabled val="1"/>
        </dgm:presLayoutVars>
      </dgm:prSet>
      <dgm:spPr/>
    </dgm:pt>
    <dgm:pt modelId="{DF10595B-75C1-4132-A96A-6B886EC2861E}" type="pres">
      <dgm:prSet presAssocID="{889B14BF-4537-45A6-B7F9-3FD866CB816D}" presName="negativeSpace" presStyleCnt="0"/>
      <dgm:spPr/>
    </dgm:pt>
    <dgm:pt modelId="{B0C9C43E-6DC3-449E-9D26-7F56CCDF4015}" type="pres">
      <dgm:prSet presAssocID="{889B14BF-4537-45A6-B7F9-3FD866CB816D}" presName="childText" presStyleLbl="conFgAcc1" presStyleIdx="1" presStyleCnt="2" custLinFactNeighborX="-2416">
        <dgm:presLayoutVars>
          <dgm:bulletEnabled val="1"/>
        </dgm:presLayoutVars>
      </dgm:prSet>
      <dgm:spPr/>
    </dgm:pt>
  </dgm:ptLst>
  <dgm:cxnLst>
    <dgm:cxn modelId="{157A2E1E-22A1-46CC-9B26-7A213A52CA11}" srcId="{889B14BF-4537-45A6-B7F9-3FD866CB816D}" destId="{42373955-DC34-48B9-9D0D-DEC9335ACA5D}" srcOrd="1" destOrd="0" parTransId="{08B6CC04-0E5B-4E1C-989C-83B771A87772}" sibTransId="{A856C665-5F9C-48DD-85DC-1B96F9B5B484}"/>
    <dgm:cxn modelId="{F4A0D523-5FC7-41DC-8BBE-C9E540C2DD9A}" type="presOf" srcId="{52365DA9-1E85-4F30-9CCB-AB8401AD050C}" destId="{4CFA7A21-1B8B-4B02-87DA-C75336D52F69}" srcOrd="0" destOrd="0" presId="urn:microsoft.com/office/officeart/2005/8/layout/list1"/>
    <dgm:cxn modelId="{EF2DC52C-C097-400F-924A-59CA1CCD9B55}" type="presOf" srcId="{889B14BF-4537-45A6-B7F9-3FD866CB816D}" destId="{CA56785A-58F3-460E-9B27-2E8A0A632611}" srcOrd="1" destOrd="0" presId="urn:microsoft.com/office/officeart/2005/8/layout/list1"/>
    <dgm:cxn modelId="{237FC034-CBC5-43AF-96A4-7DA60CD859EA}" srcId="{889B14BF-4537-45A6-B7F9-3FD866CB816D}" destId="{768B5D7B-D313-46E3-AB5B-A18F57544F54}" srcOrd="0" destOrd="0" parTransId="{D854AADA-5674-46C3-AFEF-709E86B72C36}" sibTransId="{4418ED7E-774A-496A-A739-C32436EF50DB}"/>
    <dgm:cxn modelId="{9F7D9C36-946E-4134-9010-D548D24BA2D3}" type="presOf" srcId="{4AABB2F8-6A7B-4214-8212-12847935EE58}" destId="{4CFA7A21-1B8B-4B02-87DA-C75336D52F69}" srcOrd="0" destOrd="1" presId="urn:microsoft.com/office/officeart/2005/8/layout/list1"/>
    <dgm:cxn modelId="{24F03A39-462F-4D30-BE62-B62248FFBE98}" srcId="{08E7DD98-1089-43B3-9833-C59687D58B33}" destId="{4AABB2F8-6A7B-4214-8212-12847935EE58}" srcOrd="1" destOrd="0" parTransId="{ED94D657-90B2-44FE-A36E-A8BD20437554}" sibTransId="{A4DCDB38-5017-46AB-9153-67C07A7BA09C}"/>
    <dgm:cxn modelId="{DCA0FC5D-A42D-4D84-B9ED-0EF9FA42B190}" type="presOf" srcId="{08E7DD98-1089-43B3-9833-C59687D58B33}" destId="{286F5735-3520-4D88-A2B7-203FE68BEFBB}" srcOrd="0" destOrd="0" presId="urn:microsoft.com/office/officeart/2005/8/layout/list1"/>
    <dgm:cxn modelId="{97EE944D-26D0-4AE1-B7EC-A86CDF5032FF}" type="presOf" srcId="{F5494133-5512-4773-80A6-3F1AA48433C2}" destId="{B0C9C43E-6DC3-449E-9D26-7F56CCDF4015}" srcOrd="0" destOrd="2" presId="urn:microsoft.com/office/officeart/2005/8/layout/list1"/>
    <dgm:cxn modelId="{E425A973-67CB-46E9-9257-CEE82506B599}" type="presOf" srcId="{889B14BF-4537-45A6-B7F9-3FD866CB816D}" destId="{3D90AB77-0936-41FB-A272-896A87C5791E}" srcOrd="0" destOrd="0" presId="urn:microsoft.com/office/officeart/2005/8/layout/list1"/>
    <dgm:cxn modelId="{FAB6F653-FEB8-4394-8C21-9BF585DDFF52}" srcId="{889B14BF-4537-45A6-B7F9-3FD866CB816D}" destId="{F5494133-5512-4773-80A6-3F1AA48433C2}" srcOrd="2" destOrd="0" parTransId="{1630AD88-D2BD-4183-BB08-FF7BA536AB2E}" sibTransId="{7AA0DBD7-E3E9-411D-B89C-E247801EE642}"/>
    <dgm:cxn modelId="{DFA2EB83-1C97-479F-9D50-316840DE67E2}" srcId="{08E7DD98-1089-43B3-9833-C59687D58B33}" destId="{52365DA9-1E85-4F30-9CCB-AB8401AD050C}" srcOrd="0" destOrd="0" parTransId="{1EC468D8-C22A-4ECF-8B14-EEEC8BCFC6A9}" sibTransId="{F8A493F5-5285-4EB6-8EE4-9CBB90E08368}"/>
    <dgm:cxn modelId="{78A7B187-1B61-4460-8CFE-4587828834C5}" srcId="{8C73D6BF-886E-4D4A-BF0F-3B27919B98A7}" destId="{889B14BF-4537-45A6-B7F9-3FD866CB816D}" srcOrd="1" destOrd="0" parTransId="{309DA57A-272B-462B-BE1F-64B03ABD782A}" sibTransId="{88A6DAFA-BCCD-4DFA-8934-DE433E83FFB1}"/>
    <dgm:cxn modelId="{ABFB9AA1-D2B6-4C26-ACA9-F8E2F8A8CCAF}" type="presOf" srcId="{08E7DD98-1089-43B3-9833-C59687D58B33}" destId="{174F8C59-0A48-43D4-AC5D-0E41354C7325}" srcOrd="1" destOrd="0" presId="urn:microsoft.com/office/officeart/2005/8/layout/list1"/>
    <dgm:cxn modelId="{87C4C2B9-EEA6-48DF-9CAF-A53BF982B237}" srcId="{08E7DD98-1089-43B3-9833-C59687D58B33}" destId="{9822F353-F2FA-499F-9F00-1A7EE30F3A0D}" srcOrd="2" destOrd="0" parTransId="{C0EC66B8-6B9B-4EF3-BC44-C9B4A4BE3186}" sibTransId="{FB0E739C-66FA-477A-AD0A-792F1B4B3600}"/>
    <dgm:cxn modelId="{A666C9BB-1D2B-472C-A7B0-ECA9A61C0D11}" type="presOf" srcId="{9822F353-F2FA-499F-9F00-1A7EE30F3A0D}" destId="{4CFA7A21-1B8B-4B02-87DA-C75336D52F69}" srcOrd="0" destOrd="2" presId="urn:microsoft.com/office/officeart/2005/8/layout/list1"/>
    <dgm:cxn modelId="{BCDEEEC0-573E-4DBA-9BC7-ACB950212825}" srcId="{8C73D6BF-886E-4D4A-BF0F-3B27919B98A7}" destId="{08E7DD98-1089-43B3-9833-C59687D58B33}" srcOrd="0" destOrd="0" parTransId="{AD3E83D7-5A79-4632-92EA-C8DED2AAFCD8}" sibTransId="{75488389-6F6C-4CB1-9811-E6334D273339}"/>
    <dgm:cxn modelId="{7701E7D6-12CA-44D4-9AB3-51E80645BA4A}" type="presOf" srcId="{768B5D7B-D313-46E3-AB5B-A18F57544F54}" destId="{B0C9C43E-6DC3-449E-9D26-7F56CCDF4015}" srcOrd="0" destOrd="0" presId="urn:microsoft.com/office/officeart/2005/8/layout/list1"/>
    <dgm:cxn modelId="{E15FD5E4-9354-4B25-8E7B-FF3880DDABD4}" type="presOf" srcId="{42373955-DC34-48B9-9D0D-DEC9335ACA5D}" destId="{B0C9C43E-6DC3-449E-9D26-7F56CCDF4015}" srcOrd="0" destOrd="1" presId="urn:microsoft.com/office/officeart/2005/8/layout/list1"/>
    <dgm:cxn modelId="{77A4B2F2-1227-4759-B141-20520592BEDB}" type="presOf" srcId="{8C73D6BF-886E-4D4A-BF0F-3B27919B98A7}" destId="{148C9701-32DE-48AE-AB3E-A23691249033}" srcOrd="0" destOrd="0" presId="urn:microsoft.com/office/officeart/2005/8/layout/list1"/>
    <dgm:cxn modelId="{41CDA88C-FAB3-4E55-A3FF-30E42F7F8851}" type="presParOf" srcId="{148C9701-32DE-48AE-AB3E-A23691249033}" destId="{F3445AD1-05DA-4C0B-97FE-888EE30FF688}" srcOrd="0" destOrd="0" presId="urn:microsoft.com/office/officeart/2005/8/layout/list1"/>
    <dgm:cxn modelId="{FF6067CA-959F-4836-BBE8-0CF8FA1E4778}" type="presParOf" srcId="{F3445AD1-05DA-4C0B-97FE-888EE30FF688}" destId="{286F5735-3520-4D88-A2B7-203FE68BEFBB}" srcOrd="0" destOrd="0" presId="urn:microsoft.com/office/officeart/2005/8/layout/list1"/>
    <dgm:cxn modelId="{F0D108B3-2464-46F6-A5B4-2FFFDFAFE63C}" type="presParOf" srcId="{F3445AD1-05DA-4C0B-97FE-888EE30FF688}" destId="{174F8C59-0A48-43D4-AC5D-0E41354C7325}" srcOrd="1" destOrd="0" presId="urn:microsoft.com/office/officeart/2005/8/layout/list1"/>
    <dgm:cxn modelId="{2B09F295-80C6-4EA8-95EF-D20B9AC82C1D}" type="presParOf" srcId="{148C9701-32DE-48AE-AB3E-A23691249033}" destId="{2E6EDADD-A19F-4F7C-8080-207796207A5F}" srcOrd="1" destOrd="0" presId="urn:microsoft.com/office/officeart/2005/8/layout/list1"/>
    <dgm:cxn modelId="{1E3C7FF4-3257-45A3-8E78-332C1FCD3E9E}" type="presParOf" srcId="{148C9701-32DE-48AE-AB3E-A23691249033}" destId="{4CFA7A21-1B8B-4B02-87DA-C75336D52F69}" srcOrd="2" destOrd="0" presId="urn:microsoft.com/office/officeart/2005/8/layout/list1"/>
    <dgm:cxn modelId="{5E754B81-724D-4206-BEE4-DCADA5BA3CAC}" type="presParOf" srcId="{148C9701-32DE-48AE-AB3E-A23691249033}" destId="{9A89C90A-3A1E-4A11-8F89-0CEC003273C1}" srcOrd="3" destOrd="0" presId="urn:microsoft.com/office/officeart/2005/8/layout/list1"/>
    <dgm:cxn modelId="{BA53FCBA-A44F-42F7-A0EA-6F01A35FC475}" type="presParOf" srcId="{148C9701-32DE-48AE-AB3E-A23691249033}" destId="{A88B0A65-6B4E-4D86-B448-BC7E66C89A02}" srcOrd="4" destOrd="0" presId="urn:microsoft.com/office/officeart/2005/8/layout/list1"/>
    <dgm:cxn modelId="{706C1574-A415-4B8B-9FCF-4E651FE265AD}" type="presParOf" srcId="{A88B0A65-6B4E-4D86-B448-BC7E66C89A02}" destId="{3D90AB77-0936-41FB-A272-896A87C5791E}" srcOrd="0" destOrd="0" presId="urn:microsoft.com/office/officeart/2005/8/layout/list1"/>
    <dgm:cxn modelId="{57EFD436-FE1A-4BDA-A42F-CFD519894914}" type="presParOf" srcId="{A88B0A65-6B4E-4D86-B448-BC7E66C89A02}" destId="{CA56785A-58F3-460E-9B27-2E8A0A632611}" srcOrd="1" destOrd="0" presId="urn:microsoft.com/office/officeart/2005/8/layout/list1"/>
    <dgm:cxn modelId="{6251FE49-67A1-43CF-92C6-6E08B7395207}" type="presParOf" srcId="{148C9701-32DE-48AE-AB3E-A23691249033}" destId="{DF10595B-75C1-4132-A96A-6B886EC2861E}" srcOrd="5" destOrd="0" presId="urn:microsoft.com/office/officeart/2005/8/layout/list1"/>
    <dgm:cxn modelId="{E28F4ECE-152B-45A0-AFBB-77BFE03414F3}" type="presParOf" srcId="{148C9701-32DE-48AE-AB3E-A23691249033}" destId="{B0C9C43E-6DC3-449E-9D26-7F56CCDF401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A2B0CB-B33E-440F-A31F-052EE8E7B3EA}" type="doc">
      <dgm:prSet loTypeId="urn:microsoft.com/office/officeart/2009/3/layout/HorizontalOrganizationChart" loCatId="hierarchy" qsTypeId="urn:microsoft.com/office/officeart/2005/8/quickstyle/simple1#14" qsCatId="simple" csTypeId="urn:microsoft.com/office/officeart/2005/8/colors/colorful4#3" csCatId="colorful" phldr="1"/>
      <dgm:spPr/>
      <dgm:t>
        <a:bodyPr/>
        <a:lstStyle/>
        <a:p>
          <a:endParaRPr lang="zh-TW" altLang="en-US"/>
        </a:p>
      </dgm:t>
    </dgm:pt>
    <dgm:pt modelId="{FB52D163-1BAC-4BF2-AAE1-5BB342E0E84C}">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社政</a:t>
          </a:r>
          <a:br>
            <a:rPr lang="en-US" altLang="zh-TW" sz="1800" b="1" dirty="0">
              <a:solidFill>
                <a:srgbClr val="FFFFFF"/>
              </a:solidFill>
              <a:latin typeface="微軟正黑體" panose="020B0604030504040204" pitchFamily="34" charset="-120"/>
              <a:ea typeface="微軟正黑體" panose="020B0604030504040204" pitchFamily="34" charset="-120"/>
            </a:rPr>
          </a:br>
          <a:r>
            <a:rPr lang="zh-TW" altLang="en-US" sz="1800" b="1" dirty="0">
              <a:solidFill>
                <a:srgbClr val="FFFFFF"/>
              </a:solidFill>
              <a:latin typeface="微軟正黑體" panose="020B0604030504040204" pitchFamily="34" charset="-120"/>
              <a:ea typeface="微軟正黑體" panose="020B0604030504040204" pitchFamily="34" charset="-120"/>
            </a:rPr>
            <a:t>通報</a:t>
          </a:r>
        </a:p>
      </dgm:t>
    </dgm:pt>
    <dgm:pt modelId="{4F99A4AE-4B3B-43B1-9613-9546190D510E}" type="parTrans" cxnId="{735DC1EE-4345-4799-98EC-FEDF0FF02484}">
      <dgm:prSet/>
      <dgm:spPr/>
      <dgm:t>
        <a:bodyPr/>
        <a:lstStyle/>
        <a:p>
          <a:endParaRPr lang="zh-TW" altLang="en-US"/>
        </a:p>
      </dgm:t>
    </dgm:pt>
    <dgm:pt modelId="{7E5C350B-3B0C-41A9-A2E1-8B2F291EC4C6}" type="sibTrans" cxnId="{735DC1EE-4345-4799-98EC-FEDF0FF02484}">
      <dgm:prSet/>
      <dgm:spPr/>
      <dgm:t>
        <a:bodyPr/>
        <a:lstStyle/>
        <a:p>
          <a:endParaRPr lang="zh-TW" altLang="en-US"/>
        </a:p>
      </dgm:t>
    </dgm:pt>
    <dgm:pt modelId="{5DD61CA1-0035-4A4D-B2AB-BA0F34C92820}">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是否接獲</a:t>
          </a:r>
          <a:br>
            <a:rPr lang="en-US" altLang="zh-TW" sz="1800" b="1" dirty="0">
              <a:solidFill>
                <a:srgbClr val="FFFFFF"/>
              </a:solidFill>
              <a:latin typeface="微軟正黑體" panose="020B0604030504040204" pitchFamily="34" charset="-120"/>
              <a:ea typeface="微軟正黑體" panose="020B0604030504040204" pitchFamily="34" charset="-120"/>
            </a:rPr>
          </a:br>
          <a:r>
            <a:rPr lang="zh-TW" altLang="en-US" sz="1800" b="1" dirty="0">
              <a:solidFill>
                <a:srgbClr val="FFFFFF"/>
              </a:solidFill>
              <a:latin typeface="微軟正黑體" panose="020B0604030504040204" pitchFamily="34" charset="-120"/>
              <a:ea typeface="微軟正黑體" panose="020B0604030504040204" pitchFamily="34" charset="-120"/>
            </a:rPr>
            <a:t>申請</a:t>
          </a:r>
          <a:r>
            <a:rPr lang="en-US" altLang="zh-TW" sz="1800" b="1" dirty="0">
              <a:solidFill>
                <a:srgbClr val="FFFFFF"/>
              </a:solidFill>
              <a:latin typeface="微軟正黑體" panose="020B0604030504040204" pitchFamily="34" charset="-120"/>
              <a:ea typeface="微軟正黑體" panose="020B0604030504040204" pitchFamily="34" charset="-120"/>
            </a:rPr>
            <a:t>/</a:t>
          </a:r>
          <a:r>
            <a:rPr lang="zh-TW" altLang="en-US" sz="1800" b="1" dirty="0">
              <a:solidFill>
                <a:srgbClr val="FFFFFF"/>
              </a:solidFill>
              <a:latin typeface="微軟正黑體" panose="020B0604030504040204" pitchFamily="34" charset="-120"/>
              <a:ea typeface="微軟正黑體" panose="020B0604030504040204" pitchFamily="34" charset="-120"/>
            </a:rPr>
            <a:t>檢舉</a:t>
          </a:r>
          <a:endParaRPr lang="zh-TW" sz="1800" b="1" dirty="0">
            <a:solidFill>
              <a:srgbClr val="FFFFFF"/>
            </a:solidFill>
            <a:latin typeface="微軟正黑體" panose="020B0604030504040204" pitchFamily="34" charset="-120"/>
            <a:ea typeface="微軟正黑體" panose="020B0604030504040204" pitchFamily="34" charset="-120"/>
          </a:endParaRPr>
        </a:p>
      </dgm:t>
    </dgm:pt>
    <dgm:pt modelId="{C8E09F9A-FFCD-4899-8427-01928DC4C7F5}" type="parTrans" cxnId="{BCCE4AF4-C4C0-482C-A5E0-0E96251776CD}">
      <dgm:prSet custT="1"/>
      <dgm:spPr/>
      <dgm:t>
        <a:bodyPr/>
        <a:lstStyle/>
        <a:p>
          <a:endParaRPr lang="zh-TW" altLang="en-US" sz="1800"/>
        </a:p>
      </dgm:t>
    </dgm:pt>
    <dgm:pt modelId="{80B99433-BAAC-47DF-BDAD-8281B4A650CC}" type="sibTrans" cxnId="{BCCE4AF4-C4C0-482C-A5E0-0E96251776CD}">
      <dgm:prSet/>
      <dgm:spPr/>
      <dgm:t>
        <a:bodyPr/>
        <a:lstStyle/>
        <a:p>
          <a:endParaRPr lang="zh-TW" altLang="en-US"/>
        </a:p>
      </dgm:t>
    </dgm:pt>
    <dgm:pt modelId="{4EF9CC0B-C810-4780-85BF-09409A32B514}">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是</a:t>
          </a:r>
        </a:p>
      </dgm:t>
    </dgm:pt>
    <dgm:pt modelId="{904E346D-D430-4E36-926E-8A5382C787D3}" type="parTrans" cxnId="{159AF778-2B64-4C9C-9708-D809250333BB}">
      <dgm:prSet custT="1"/>
      <dgm:spPr/>
      <dgm:t>
        <a:bodyPr/>
        <a:lstStyle/>
        <a:p>
          <a:endParaRPr lang="zh-TW" altLang="en-US" sz="1800"/>
        </a:p>
      </dgm:t>
    </dgm:pt>
    <dgm:pt modelId="{1686ABDC-4CF5-4642-B39C-AF5E2E336AA5}" type="sibTrans" cxnId="{159AF778-2B64-4C9C-9708-D809250333BB}">
      <dgm:prSet/>
      <dgm:spPr/>
      <dgm:t>
        <a:bodyPr/>
        <a:lstStyle/>
        <a:p>
          <a:endParaRPr lang="zh-TW" altLang="en-US"/>
        </a:p>
      </dgm:t>
    </dgm:pt>
    <dgm:pt modelId="{DBBBC733-50FA-40F3-92F6-8D5D3500731E}">
      <dgm:prSet custT="1"/>
      <dgm:spPr>
        <a:solidFill>
          <a:schemeClr val="bg2">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非事件管轄學校</a:t>
          </a:r>
        </a:p>
      </dgm:t>
    </dgm:pt>
    <dgm:pt modelId="{B3D7B8CD-8712-4AB2-A94E-E27AAC2AB866}" type="parTrans" cxnId="{D2E7E9AB-B033-4F64-9358-4766F86A629D}">
      <dgm:prSet custT="1"/>
      <dgm:spPr/>
      <dgm:t>
        <a:bodyPr/>
        <a:lstStyle/>
        <a:p>
          <a:endParaRPr lang="zh-TW" altLang="en-US" sz="1800"/>
        </a:p>
      </dgm:t>
    </dgm:pt>
    <dgm:pt modelId="{1AC376D8-CD20-4E7E-8E63-7B6B10CB32C4}" type="sibTrans" cxnId="{D2E7E9AB-B033-4F64-9358-4766F86A629D}">
      <dgm:prSet/>
      <dgm:spPr/>
      <dgm:t>
        <a:bodyPr/>
        <a:lstStyle/>
        <a:p>
          <a:endParaRPr lang="zh-TW" altLang="en-US"/>
        </a:p>
      </dgm:t>
    </dgm:pt>
    <dgm:pt modelId="{17272ED1-3306-4B0A-9A4E-78F8B5C21446}">
      <dgm:prSet custT="1"/>
      <dgm:spPr>
        <a:solidFill>
          <a:schemeClr val="bg2">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跨校</a:t>
          </a: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派代</a:t>
          </a:r>
        </a:p>
      </dgm:t>
    </dgm:pt>
    <dgm:pt modelId="{B46477D5-8ABB-4891-A5D9-20E3030BB50E}" type="parTrans" cxnId="{D8DD3360-BF5D-4CEA-B1C8-89353BDA1C1D}">
      <dgm:prSet custT="1"/>
      <dgm:spPr/>
      <dgm:t>
        <a:bodyPr/>
        <a:lstStyle/>
        <a:p>
          <a:endParaRPr lang="zh-TW" altLang="en-US" sz="1800"/>
        </a:p>
      </dgm:t>
    </dgm:pt>
    <dgm:pt modelId="{4C0335D1-66C3-4DF9-930C-02651B1D3507}" type="sibTrans" cxnId="{D8DD3360-BF5D-4CEA-B1C8-89353BDA1C1D}">
      <dgm:prSet/>
      <dgm:spPr/>
      <dgm:t>
        <a:bodyPr/>
        <a:lstStyle/>
        <a:p>
          <a:endParaRPr lang="zh-TW" altLang="en-US"/>
        </a:p>
      </dgm:t>
    </dgm:pt>
    <dgm:pt modelId="{4B2E5112-CA51-4E7F-A656-EA07B165F471}">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為當事人學校，非行為時學校</a:t>
          </a:r>
        </a:p>
      </dgm:t>
    </dgm:pt>
    <dgm:pt modelId="{9C9EB3FE-95F9-408E-9723-90BF9769C5C8}" type="parTrans" cxnId="{C09438E4-7D11-4539-A06F-46A2330E7E78}">
      <dgm:prSet custT="1"/>
      <dgm:spPr/>
      <dgm:t>
        <a:bodyPr/>
        <a:lstStyle/>
        <a:p>
          <a:endParaRPr lang="zh-TW" altLang="en-US" sz="1800"/>
        </a:p>
      </dgm:t>
    </dgm:pt>
    <dgm:pt modelId="{299317FA-9E47-4153-BB46-FE44FDD373BC}" type="sibTrans" cxnId="{C09438E4-7D11-4539-A06F-46A2330E7E78}">
      <dgm:prSet/>
      <dgm:spPr/>
      <dgm:t>
        <a:bodyPr/>
        <a:lstStyle/>
        <a:p>
          <a:endParaRPr lang="zh-TW" altLang="en-US"/>
        </a:p>
      </dgm:t>
    </dgm:pt>
    <dgm:pt modelId="{4F90F927-D6BB-4CC2-A06A-024A1164C71B}">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性平法</a:t>
          </a:r>
          <a:r>
            <a:rPr lang="en-US" altLang="zh-TW" sz="1800" b="1" dirty="0">
              <a:solidFill>
                <a:schemeClr val="bg1"/>
              </a:solidFill>
              <a:latin typeface="微軟正黑體" panose="020B0604030504040204" pitchFamily="34" charset="-120"/>
              <a:ea typeface="微軟正黑體" panose="020B0604030504040204" pitchFamily="34" charset="-120"/>
            </a:rPr>
            <a:t>28</a:t>
          </a:r>
          <a:r>
            <a:rPr lang="zh-TW" altLang="en-US" sz="1800" b="1" dirty="0">
              <a:solidFill>
                <a:schemeClr val="bg1"/>
              </a:solidFill>
              <a:latin typeface="微軟正黑體" panose="020B0604030504040204" pitchFamily="34" charset="-120"/>
              <a:ea typeface="微軟正黑體" panose="020B0604030504040204" pitchFamily="34" charset="-120"/>
            </a:rPr>
            <a:t>條</a:t>
          </a: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事後通報</a:t>
          </a:r>
        </a:p>
      </dgm:t>
    </dgm:pt>
    <dgm:pt modelId="{28E6F7DB-6382-4993-AE60-AC9878A2EA6C}" type="parTrans" cxnId="{2C8D006E-B565-42C4-A050-E31B86A399E2}">
      <dgm:prSet custT="1"/>
      <dgm:spPr/>
      <dgm:t>
        <a:bodyPr/>
        <a:lstStyle/>
        <a:p>
          <a:endParaRPr lang="zh-TW" altLang="en-US" sz="1800"/>
        </a:p>
      </dgm:t>
    </dgm:pt>
    <dgm:pt modelId="{275E7E87-D6FE-48A3-A384-DF8785ACB981}" type="sibTrans" cxnId="{2C8D006E-B565-42C4-A050-E31B86A399E2}">
      <dgm:prSet/>
      <dgm:spPr/>
      <dgm:t>
        <a:bodyPr/>
        <a:lstStyle/>
        <a:p>
          <a:endParaRPr lang="zh-TW" altLang="en-US"/>
        </a:p>
      </dgm:t>
    </dgm:pt>
    <dgm:pt modelId="{57C6734A-CD92-4C14-BADF-0D13867E6C7A}">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刑法</a:t>
          </a:r>
          <a:r>
            <a:rPr lang="en-US" altLang="zh-TW" sz="1800" b="1" dirty="0">
              <a:solidFill>
                <a:schemeClr val="bg1"/>
              </a:solidFill>
              <a:latin typeface="微軟正黑體" panose="020B0604030504040204" pitchFamily="34" charset="-120"/>
              <a:ea typeface="微軟正黑體" panose="020B0604030504040204" pitchFamily="34" charset="-120"/>
            </a:rPr>
            <a:t>227</a:t>
          </a:r>
          <a:r>
            <a:rPr lang="zh-TW" altLang="en-US" sz="1800" b="1" dirty="0">
              <a:solidFill>
                <a:schemeClr val="bg1"/>
              </a:solidFill>
              <a:latin typeface="微軟正黑體" panose="020B0604030504040204" pitchFamily="34" charset="-120"/>
              <a:ea typeface="微軟正黑體" panose="020B0604030504040204" pitchFamily="34" charset="-120"/>
            </a:rPr>
            <a:t>條款</a:t>
          </a:r>
        </a:p>
      </dgm:t>
    </dgm:pt>
    <dgm:pt modelId="{8B3FC94D-A714-4DBC-9DD4-0AEBC913E5F6}" type="parTrans" cxnId="{42FB5D7D-3239-4F6F-9D8B-CDAD13B99EE4}">
      <dgm:prSet custT="1"/>
      <dgm:spPr/>
      <dgm:t>
        <a:bodyPr/>
        <a:lstStyle/>
        <a:p>
          <a:endParaRPr lang="zh-TW" altLang="en-US" sz="1800"/>
        </a:p>
      </dgm:t>
    </dgm:pt>
    <dgm:pt modelId="{27934943-93FF-4840-A14D-D6D7B18DD1BA}" type="sibTrans" cxnId="{42FB5D7D-3239-4F6F-9D8B-CDAD13B99EE4}">
      <dgm:prSet/>
      <dgm:spPr/>
      <dgm:t>
        <a:bodyPr/>
        <a:lstStyle/>
        <a:p>
          <a:endParaRPr lang="zh-TW" altLang="en-US"/>
        </a:p>
      </dgm:t>
    </dgm:pt>
    <dgm:pt modelId="{9CBEA407-E8E5-4F7E-92D5-4A29A075042F}">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家長不申請調查</a:t>
          </a:r>
        </a:p>
      </dgm:t>
    </dgm:pt>
    <dgm:pt modelId="{E39D44D1-390D-4CA1-8B8E-EB4A24E7DC1F}" type="parTrans" cxnId="{F990576E-2B28-4AE6-9BD9-7B470999721B}">
      <dgm:prSet custT="1"/>
      <dgm:spPr/>
      <dgm:t>
        <a:bodyPr/>
        <a:lstStyle/>
        <a:p>
          <a:endParaRPr lang="zh-TW" altLang="en-US" sz="1800"/>
        </a:p>
      </dgm:t>
    </dgm:pt>
    <dgm:pt modelId="{7B63BD5D-2903-4821-A808-38D6EE4FADBE}" type="sibTrans" cxnId="{F990576E-2B28-4AE6-9BD9-7B470999721B}">
      <dgm:prSet/>
      <dgm:spPr/>
      <dgm:t>
        <a:bodyPr/>
        <a:lstStyle/>
        <a:p>
          <a:endParaRPr lang="zh-TW" altLang="en-US"/>
        </a:p>
      </dgm:t>
    </dgm:pt>
    <dgm:pt modelId="{46A531FC-8D9B-4E32-ACC7-05390B81DCCA}">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其他</a:t>
          </a:r>
        </a:p>
      </dgm:t>
    </dgm:pt>
    <dgm:pt modelId="{DF46A5E9-2F29-4287-AEEE-88900909815B}" type="parTrans" cxnId="{84CEF652-CEE3-4464-B862-208E639F861A}">
      <dgm:prSet custT="1"/>
      <dgm:spPr/>
      <dgm:t>
        <a:bodyPr/>
        <a:lstStyle/>
        <a:p>
          <a:endParaRPr lang="zh-TW" altLang="en-US" sz="1800"/>
        </a:p>
      </dgm:t>
    </dgm:pt>
    <dgm:pt modelId="{41E3EE9F-3A3A-4526-86F4-1B8F8C2EAF5C}" type="sibTrans" cxnId="{84CEF652-CEE3-4464-B862-208E639F861A}">
      <dgm:prSet/>
      <dgm:spPr/>
      <dgm:t>
        <a:bodyPr/>
        <a:lstStyle/>
        <a:p>
          <a:endParaRPr lang="zh-TW" altLang="en-US"/>
        </a:p>
      </dgm:t>
    </dgm:pt>
    <dgm:pt modelId="{E927BBF9-85FB-4281-BD57-42041B35E4B7}">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事件管轄學校</a:t>
          </a:r>
        </a:p>
      </dgm:t>
    </dgm:pt>
    <dgm:pt modelId="{3651436A-78FD-4E3E-B35B-EC2E1B4CCD39}" type="parTrans" cxnId="{ED0C2779-5E78-4FCA-996F-78B5D4BB0394}">
      <dgm:prSet/>
      <dgm:spPr/>
      <dgm:t>
        <a:bodyPr/>
        <a:lstStyle/>
        <a:p>
          <a:endParaRPr lang="zh-TW" altLang="en-US"/>
        </a:p>
      </dgm:t>
    </dgm:pt>
    <dgm:pt modelId="{70E6E23D-31A9-441E-8C07-A4EFA3F0C5DA}" type="sibTrans" cxnId="{ED0C2779-5E78-4FCA-996F-78B5D4BB0394}">
      <dgm:prSet/>
      <dgm:spPr/>
      <dgm:t>
        <a:bodyPr/>
        <a:lstStyle/>
        <a:p>
          <a:endParaRPr lang="zh-TW" altLang="en-US"/>
        </a:p>
      </dgm:t>
    </dgm:pt>
    <dgm:pt modelId="{64969895-0967-497C-BCBB-795C87E30C74}">
      <dgm:prSet custT="1"/>
      <dgm:spPr/>
      <dgm:t>
        <a:bodyPr/>
        <a:lstStyle/>
        <a:p>
          <a:r>
            <a:rPr lang="zh-TW" altLang="en-US" sz="1800" b="1">
              <a:solidFill>
                <a:srgbClr val="FFFFFF"/>
              </a:solidFill>
              <a:latin typeface="微軟正黑體" panose="020B0604030504040204" pitchFamily="34" charset="-120"/>
              <a:ea typeface="微軟正黑體" panose="020B0604030504040204" pitchFamily="34" charset="-120"/>
            </a:rPr>
            <a:t>否</a:t>
          </a:r>
          <a:endParaRPr lang="zh-TW" altLang="en-US" sz="1800" b="1" dirty="0">
            <a:solidFill>
              <a:srgbClr val="FFFFFF"/>
            </a:solidFill>
            <a:latin typeface="微軟正黑體" panose="020B0604030504040204" pitchFamily="34" charset="-120"/>
            <a:ea typeface="微軟正黑體" panose="020B0604030504040204" pitchFamily="34" charset="-120"/>
          </a:endParaRPr>
        </a:p>
      </dgm:t>
    </dgm:pt>
    <dgm:pt modelId="{8C61E1B7-1781-4980-BBAE-EB014611E47B}" type="sibTrans" cxnId="{D83AEBE7-79F0-46B6-9526-F7C9505FC6AB}">
      <dgm:prSet/>
      <dgm:spPr/>
      <dgm:t>
        <a:bodyPr/>
        <a:lstStyle/>
        <a:p>
          <a:endParaRPr lang="zh-TW" altLang="en-US"/>
        </a:p>
      </dgm:t>
    </dgm:pt>
    <dgm:pt modelId="{01E8F7F4-3AA1-4206-AA9C-141D92B9993A}" type="parTrans" cxnId="{D83AEBE7-79F0-46B6-9526-F7C9505FC6AB}">
      <dgm:prSet custT="1"/>
      <dgm:spPr/>
      <dgm:t>
        <a:bodyPr/>
        <a:lstStyle/>
        <a:p>
          <a:endParaRPr lang="zh-TW" altLang="en-US" sz="1800"/>
        </a:p>
      </dgm:t>
    </dgm:pt>
    <dgm:pt modelId="{97ABA783-0772-4CBD-8251-6FC8EA1187E2}">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申請人撤案</a:t>
          </a:r>
        </a:p>
      </dgm:t>
    </dgm:pt>
    <dgm:pt modelId="{38F1B092-B1C4-4552-A67F-B43ECABD2BB2}" type="parTrans" cxnId="{A1531F15-E171-4FDF-B28F-47DBE635538A}">
      <dgm:prSet/>
      <dgm:spPr/>
      <dgm:t>
        <a:bodyPr/>
        <a:lstStyle/>
        <a:p>
          <a:endParaRPr lang="zh-TW" altLang="en-US"/>
        </a:p>
      </dgm:t>
    </dgm:pt>
    <dgm:pt modelId="{800A2896-DA3D-4828-B423-0150ED13CE6B}" type="sibTrans" cxnId="{A1531F15-E171-4FDF-B28F-47DBE635538A}">
      <dgm:prSet/>
      <dgm:spPr/>
      <dgm:t>
        <a:bodyPr/>
        <a:lstStyle/>
        <a:p>
          <a:endParaRPr lang="zh-TW" altLang="en-US"/>
        </a:p>
      </dgm:t>
    </dgm:pt>
    <dgm:pt modelId="{4D5E34AC-6F7E-41F2-8B49-159897A71DAE}">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移交性平會</a:t>
          </a:r>
        </a:p>
      </dgm:t>
    </dgm:pt>
    <dgm:pt modelId="{B856347D-EE74-431F-9A4C-7A38670A0979}" type="parTrans" cxnId="{0BC1A9D5-A7C5-49D6-8549-8B3CA30FAB3F}">
      <dgm:prSet/>
      <dgm:spPr/>
      <dgm:t>
        <a:bodyPr/>
        <a:lstStyle/>
        <a:p>
          <a:endParaRPr lang="zh-TW" altLang="en-US"/>
        </a:p>
      </dgm:t>
    </dgm:pt>
    <dgm:pt modelId="{23BF2298-FB32-44DF-8822-3E7A78E921DA}" type="sibTrans" cxnId="{0BC1A9D5-A7C5-49D6-8549-8B3CA30FAB3F}">
      <dgm:prSet/>
      <dgm:spPr/>
      <dgm:t>
        <a:bodyPr/>
        <a:lstStyle/>
        <a:p>
          <a:endParaRPr lang="zh-TW" altLang="en-US"/>
        </a:p>
      </dgm:t>
    </dgm:pt>
    <dgm:pt modelId="{615210A7-6F72-414C-AC2A-377293A0C203}">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進入調查</a:t>
          </a:r>
          <a:r>
            <a:rPr lang="en-US" altLang="zh-TW" sz="1800" b="1" dirty="0">
              <a:solidFill>
                <a:srgbClr val="FFFFFF"/>
              </a:solidFill>
              <a:latin typeface="微軟正黑體" panose="020B0604030504040204" pitchFamily="34" charset="-120"/>
              <a:ea typeface="微軟正黑體" panose="020B0604030504040204" pitchFamily="34" charset="-120"/>
            </a:rPr>
            <a:t>/</a:t>
          </a:r>
          <a:r>
            <a:rPr lang="zh-TW" altLang="en-US" sz="1800" b="1" dirty="0">
              <a:solidFill>
                <a:srgbClr val="FFFFFF"/>
              </a:solidFill>
              <a:latin typeface="微軟正黑體" panose="020B0604030504040204" pitchFamily="34" charset="-120"/>
              <a:ea typeface="微軟正黑體" panose="020B0604030504040204" pitchFamily="34" charset="-120"/>
            </a:rPr>
            <a:t>延長</a:t>
          </a:r>
        </a:p>
      </dgm:t>
    </dgm:pt>
    <dgm:pt modelId="{068B1DD1-E85D-4D5B-B974-563746F6BCEC}" type="parTrans" cxnId="{BAFA0BB6-31EC-4591-8E07-589FE6B11EAD}">
      <dgm:prSet/>
      <dgm:spPr/>
      <dgm:t>
        <a:bodyPr/>
        <a:lstStyle/>
        <a:p>
          <a:endParaRPr lang="zh-TW" altLang="en-US"/>
        </a:p>
      </dgm:t>
    </dgm:pt>
    <dgm:pt modelId="{B05E67BF-B627-4954-B446-809ED1BDAA26}" type="sibTrans" cxnId="{BAFA0BB6-31EC-4591-8E07-589FE6B11EAD}">
      <dgm:prSet/>
      <dgm:spPr/>
      <dgm:t>
        <a:bodyPr/>
        <a:lstStyle/>
        <a:p>
          <a:endParaRPr lang="zh-TW" altLang="en-US"/>
        </a:p>
      </dgm:t>
    </dgm:pt>
    <dgm:pt modelId="{230BD7F7-F11A-4107-B1B3-41C6C4C38BB0}">
      <dgm:prSet custT="1"/>
      <dgm:spPr/>
      <dgm:t>
        <a:bodyPr/>
        <a:lstStyle/>
        <a:p>
          <a:r>
            <a:rPr lang="zh-TW" altLang="en-US" sz="1800" b="1" dirty="0">
              <a:solidFill>
                <a:srgbClr val="FFFFFF"/>
              </a:solidFill>
              <a:latin typeface="微軟正黑體" panose="020B0604030504040204" pitchFamily="34" charset="-120"/>
              <a:ea typeface="微軟正黑體" panose="020B0604030504040204" pitchFamily="34" charset="-120"/>
            </a:rPr>
            <a:t>檢舉案未能調查</a:t>
          </a:r>
        </a:p>
      </dgm:t>
    </dgm:pt>
    <dgm:pt modelId="{946D32D4-FE3A-4A14-BF03-4F224DA27794}" type="parTrans" cxnId="{5E546822-073D-4430-8BD8-63BE7462B56C}">
      <dgm:prSet/>
      <dgm:spPr/>
      <dgm:t>
        <a:bodyPr/>
        <a:lstStyle/>
        <a:p>
          <a:endParaRPr lang="zh-TW" altLang="en-US"/>
        </a:p>
      </dgm:t>
    </dgm:pt>
    <dgm:pt modelId="{46010585-363F-48E9-8435-B65516278BE5}" type="sibTrans" cxnId="{5E546822-073D-4430-8BD8-63BE7462B56C}">
      <dgm:prSet/>
      <dgm:spPr/>
      <dgm:t>
        <a:bodyPr/>
        <a:lstStyle/>
        <a:p>
          <a:endParaRPr lang="zh-TW" altLang="en-US"/>
        </a:p>
      </dgm:t>
    </dgm:pt>
    <dgm:pt modelId="{184740CF-CB5A-4D67-ABCE-5F93CBEB0F96}">
      <dgm:prSet custT="1"/>
      <dgm:spPr/>
      <dgm:t>
        <a:bodyPr/>
        <a:lstStyle/>
        <a:p>
          <a:r>
            <a:rPr lang="zh-TW" altLang="en-US" sz="1800" b="1">
              <a:solidFill>
                <a:srgbClr val="FFFFFF"/>
              </a:solidFill>
              <a:latin typeface="微軟正黑體" panose="020B0604030504040204" pitchFamily="34" charset="-120"/>
              <a:ea typeface="微軟正黑體" panose="020B0604030504040204" pitchFamily="34" charset="-120"/>
            </a:rPr>
            <a:t>受理</a:t>
          </a:r>
          <a:endParaRPr lang="zh-TW" altLang="en-US" sz="1800" b="1" dirty="0">
            <a:solidFill>
              <a:srgbClr val="FFFFFF"/>
            </a:solidFill>
            <a:latin typeface="微軟正黑體" panose="020B0604030504040204" pitchFamily="34" charset="-120"/>
            <a:ea typeface="微軟正黑體" panose="020B0604030504040204" pitchFamily="34" charset="-120"/>
          </a:endParaRPr>
        </a:p>
      </dgm:t>
    </dgm:pt>
    <dgm:pt modelId="{5FD581F2-BFBE-4B68-BAC7-CF71763BC462}" type="parTrans" cxnId="{544A70EE-2048-4ED4-A607-FAA3DBA61BA1}">
      <dgm:prSet/>
      <dgm:spPr/>
      <dgm:t>
        <a:bodyPr/>
        <a:lstStyle/>
        <a:p>
          <a:endParaRPr lang="zh-TW" altLang="en-US"/>
        </a:p>
      </dgm:t>
    </dgm:pt>
    <dgm:pt modelId="{B219A391-F3C7-4184-9E09-2827BFD883C7}" type="sibTrans" cxnId="{544A70EE-2048-4ED4-A607-FAA3DBA61BA1}">
      <dgm:prSet/>
      <dgm:spPr/>
      <dgm:t>
        <a:bodyPr/>
        <a:lstStyle/>
        <a:p>
          <a:endParaRPr lang="zh-TW" altLang="en-US"/>
        </a:p>
      </dgm:t>
    </dgm:pt>
    <dgm:pt modelId="{0136A5D6-D1FC-48D5-A2A1-9DF84AF91939}">
      <dgm:prSet custT="1"/>
      <dgm:spPr>
        <a:solidFill>
          <a:schemeClr val="tx1">
            <a:lumMod val="20000"/>
            <a:lumOff val="80000"/>
          </a:schemeClr>
        </a:solidFill>
      </dgm:spPr>
      <dgm:t>
        <a:bodyPr/>
        <a:lstStyle/>
        <a:p>
          <a:r>
            <a:rPr lang="zh-TW" altLang="en-US" sz="1800" b="1" dirty="0">
              <a:ln>
                <a:noFill/>
              </a:ln>
              <a:solidFill>
                <a:schemeClr val="bg1"/>
              </a:solidFill>
              <a:latin typeface="微軟正黑體" panose="020B0604030504040204" pitchFamily="34" charset="-120"/>
              <a:ea typeface="微軟正黑體" panose="020B0604030504040204" pitchFamily="34" charset="-120"/>
            </a:rPr>
            <a:t>不受理</a:t>
          </a:r>
        </a:p>
      </dgm:t>
    </dgm:pt>
    <dgm:pt modelId="{6575FD88-1374-42A4-9270-2C34830288BD}" type="parTrans" cxnId="{749531DA-CDF6-4EC2-BA20-5B77DC481698}">
      <dgm:prSet/>
      <dgm:spPr/>
      <dgm:t>
        <a:bodyPr/>
        <a:lstStyle/>
        <a:p>
          <a:endParaRPr lang="zh-TW" altLang="en-US"/>
        </a:p>
      </dgm:t>
    </dgm:pt>
    <dgm:pt modelId="{AE9760F4-F04E-4F6E-B690-1F8879DFE76A}" type="sibTrans" cxnId="{749531DA-CDF6-4EC2-BA20-5B77DC481698}">
      <dgm:prSet/>
      <dgm:spPr/>
      <dgm:t>
        <a:bodyPr/>
        <a:lstStyle/>
        <a:p>
          <a:endParaRPr lang="zh-TW" altLang="en-US"/>
        </a:p>
      </dgm:t>
    </dgm:pt>
    <dgm:pt modelId="{19A6C711-C6F8-43B6-98B5-9B5ADD751F62}">
      <dgm:prSet custT="1"/>
      <dgm:spPr>
        <a:solidFill>
          <a:schemeClr val="tx1">
            <a:lumMod val="20000"/>
            <a:lumOff val="80000"/>
          </a:schemeClr>
        </a:solidFill>
      </dgm:spPr>
      <dgm:t>
        <a:bodyPr/>
        <a:lstStyle/>
        <a:p>
          <a:r>
            <a:rPr lang="zh-TW" altLang="en-US" sz="1800" b="1" dirty="0">
              <a:solidFill>
                <a:schemeClr val="bg1"/>
              </a:solidFill>
              <a:latin typeface="微軟正黑體" panose="020B0604030504040204" pitchFamily="34" charset="-120"/>
              <a:ea typeface="微軟正黑體" panose="020B0604030504040204" pitchFamily="34" charset="-120"/>
            </a:rPr>
            <a:t>結案報告</a:t>
          </a:r>
        </a:p>
      </dgm:t>
    </dgm:pt>
    <dgm:pt modelId="{0354DA78-8D05-43E2-A672-BB47E1EC9344}" type="parTrans" cxnId="{B2FCBC1A-07E7-465B-A17A-8D3445699063}">
      <dgm:prSet/>
      <dgm:spPr/>
      <dgm:t>
        <a:bodyPr/>
        <a:lstStyle/>
        <a:p>
          <a:endParaRPr lang="zh-TW" altLang="en-US"/>
        </a:p>
      </dgm:t>
    </dgm:pt>
    <dgm:pt modelId="{AB1CFD42-D965-492F-B2F0-78F164F7E468}" type="sibTrans" cxnId="{B2FCBC1A-07E7-465B-A17A-8D3445699063}">
      <dgm:prSet/>
      <dgm:spPr/>
      <dgm:t>
        <a:bodyPr/>
        <a:lstStyle/>
        <a:p>
          <a:endParaRPr lang="zh-TW" altLang="en-US"/>
        </a:p>
      </dgm:t>
    </dgm:pt>
    <dgm:pt modelId="{8DB8495F-5F8B-4ECA-9F96-B9684DEFE39F}">
      <dgm:prSet custT="1"/>
      <dgm:spPr>
        <a:solidFill>
          <a:schemeClr val="accent4"/>
        </a:solidFill>
      </dgm:spPr>
      <dgm:t>
        <a:bodyPr/>
        <a:lstStyle/>
        <a:p>
          <a:r>
            <a:rPr lang="zh-TW" altLang="en-US" sz="1800" b="1" dirty="0">
              <a:ln>
                <a:noFill/>
              </a:ln>
              <a:solidFill>
                <a:schemeClr val="bg1"/>
              </a:solidFill>
              <a:latin typeface="微軟正黑體" panose="020B0604030504040204" pitchFamily="34" charset="-120"/>
              <a:ea typeface="微軟正黑體" panose="020B0604030504040204" pitchFamily="34" charset="-120"/>
            </a:rPr>
            <a:t>申復</a:t>
          </a:r>
        </a:p>
      </dgm:t>
    </dgm:pt>
    <dgm:pt modelId="{53451AB9-994C-46A0-BD78-14395755E832}" type="parTrans" cxnId="{524B9E7D-A3DA-4B0B-B4AD-CED909D48837}">
      <dgm:prSet/>
      <dgm:spPr/>
      <dgm:t>
        <a:bodyPr/>
        <a:lstStyle/>
        <a:p>
          <a:endParaRPr lang="zh-TW" altLang="en-US"/>
        </a:p>
      </dgm:t>
    </dgm:pt>
    <dgm:pt modelId="{00D44FD5-5DE3-4F66-B037-A7FC0490E72E}" type="sibTrans" cxnId="{524B9E7D-A3DA-4B0B-B4AD-CED909D48837}">
      <dgm:prSet/>
      <dgm:spPr/>
      <dgm:t>
        <a:bodyPr/>
        <a:lstStyle/>
        <a:p>
          <a:endParaRPr lang="zh-TW" altLang="en-US"/>
        </a:p>
      </dgm:t>
    </dgm:pt>
    <dgm:pt modelId="{6D33E673-84E8-4050-A937-6023A0BD0CC6}">
      <dgm:prSet custT="1"/>
      <dgm:spPr>
        <a:solidFill>
          <a:schemeClr val="accent4"/>
        </a:solidFill>
      </dgm:spPr>
      <dgm:t>
        <a:bodyPr/>
        <a:lstStyle/>
        <a:p>
          <a:r>
            <a:rPr lang="zh-TW" altLang="en-US" sz="1800" b="1" dirty="0">
              <a:solidFill>
                <a:sysClr val="windowText" lastClr="000000"/>
              </a:solidFill>
              <a:latin typeface="微軟正黑體" panose="020B0604030504040204" pitchFamily="34" charset="-120"/>
              <a:ea typeface="微軟正黑體" panose="020B0604030504040204" pitchFamily="34" charset="-120"/>
            </a:rPr>
            <a:t>申復</a:t>
          </a:r>
        </a:p>
      </dgm:t>
    </dgm:pt>
    <dgm:pt modelId="{A16D23AC-CFF4-44E8-AF1C-B9E5E3CC09B0}" type="parTrans" cxnId="{89AD85B6-516F-4641-B24B-6677C190628D}">
      <dgm:prSet/>
      <dgm:spPr/>
      <dgm:t>
        <a:bodyPr/>
        <a:lstStyle/>
        <a:p>
          <a:endParaRPr lang="zh-TW" altLang="en-US"/>
        </a:p>
      </dgm:t>
    </dgm:pt>
    <dgm:pt modelId="{47742096-9528-4036-87D1-60DD8694758D}" type="sibTrans" cxnId="{89AD85B6-516F-4641-B24B-6677C190628D}">
      <dgm:prSet/>
      <dgm:spPr/>
      <dgm:t>
        <a:bodyPr/>
        <a:lstStyle/>
        <a:p>
          <a:endParaRPr lang="zh-TW" altLang="en-US"/>
        </a:p>
      </dgm:t>
    </dgm:pt>
    <dgm:pt modelId="{BCC5A1FF-6F7A-432B-9128-1366B8668B05}" type="pres">
      <dgm:prSet presAssocID="{3BA2B0CB-B33E-440F-A31F-052EE8E7B3EA}" presName="hierChild1" presStyleCnt="0">
        <dgm:presLayoutVars>
          <dgm:orgChart val="1"/>
          <dgm:chPref val="1"/>
          <dgm:dir/>
          <dgm:animOne val="branch"/>
          <dgm:animLvl val="lvl"/>
          <dgm:resizeHandles/>
        </dgm:presLayoutVars>
      </dgm:prSet>
      <dgm:spPr/>
    </dgm:pt>
    <dgm:pt modelId="{55AB47C1-75B3-4431-A14D-9391A0C1EACF}" type="pres">
      <dgm:prSet presAssocID="{FB52D163-1BAC-4BF2-AAE1-5BB342E0E84C}" presName="hierRoot1" presStyleCnt="0">
        <dgm:presLayoutVars>
          <dgm:hierBranch val="init"/>
        </dgm:presLayoutVars>
      </dgm:prSet>
      <dgm:spPr/>
    </dgm:pt>
    <dgm:pt modelId="{54F4A38A-076F-45B6-BBC7-8F404DEAEB3D}" type="pres">
      <dgm:prSet presAssocID="{FB52D163-1BAC-4BF2-AAE1-5BB342E0E84C}" presName="rootComposite1" presStyleCnt="0"/>
      <dgm:spPr/>
    </dgm:pt>
    <dgm:pt modelId="{8B08AD41-EFD4-4724-9D8B-B59C792F6597}" type="pres">
      <dgm:prSet presAssocID="{FB52D163-1BAC-4BF2-AAE1-5BB342E0E84C}" presName="rootText1" presStyleLbl="node0" presStyleIdx="0" presStyleCnt="1" custScaleX="107314" custScaleY="363388">
        <dgm:presLayoutVars>
          <dgm:chPref val="3"/>
        </dgm:presLayoutVars>
      </dgm:prSet>
      <dgm:spPr/>
    </dgm:pt>
    <dgm:pt modelId="{57EF1D62-FCA3-4B87-A488-134B93AFDCBC}" type="pres">
      <dgm:prSet presAssocID="{FB52D163-1BAC-4BF2-AAE1-5BB342E0E84C}" presName="rootConnector1" presStyleLbl="node1" presStyleIdx="0" presStyleCnt="0"/>
      <dgm:spPr/>
    </dgm:pt>
    <dgm:pt modelId="{44B6949F-0556-4406-AC91-FC059E5B742D}" type="pres">
      <dgm:prSet presAssocID="{FB52D163-1BAC-4BF2-AAE1-5BB342E0E84C}" presName="hierChild2" presStyleCnt="0"/>
      <dgm:spPr/>
    </dgm:pt>
    <dgm:pt modelId="{072DC945-3196-40C7-9C83-42ABE3AEE177}" type="pres">
      <dgm:prSet presAssocID="{C8E09F9A-FFCD-4899-8427-01928DC4C7F5}" presName="Name64" presStyleLbl="parChTrans1D2" presStyleIdx="0" presStyleCnt="1" custSzX="196911" custSzY="102988"/>
      <dgm:spPr/>
    </dgm:pt>
    <dgm:pt modelId="{0CD10B31-A76E-4419-B3EA-E3CD08AF42EC}" type="pres">
      <dgm:prSet presAssocID="{5DD61CA1-0035-4A4D-B2AB-BA0F34C92820}" presName="hierRoot2" presStyleCnt="0">
        <dgm:presLayoutVars>
          <dgm:hierBranch val="init"/>
        </dgm:presLayoutVars>
      </dgm:prSet>
      <dgm:spPr/>
    </dgm:pt>
    <dgm:pt modelId="{C8695963-A1B6-48C3-A265-A673D6081D64}" type="pres">
      <dgm:prSet presAssocID="{5DD61CA1-0035-4A4D-B2AB-BA0F34C92820}" presName="rootComposite" presStyleCnt="0"/>
      <dgm:spPr/>
    </dgm:pt>
    <dgm:pt modelId="{3B64EB69-739C-4C45-9E20-A179291E240C}" type="pres">
      <dgm:prSet presAssocID="{5DD61CA1-0035-4A4D-B2AB-BA0F34C92820}" presName="rootText" presStyleLbl="node2" presStyleIdx="0" presStyleCnt="1" custScaleX="167505" custScaleY="449484">
        <dgm:presLayoutVars>
          <dgm:chPref val="3"/>
        </dgm:presLayoutVars>
      </dgm:prSet>
      <dgm:spPr/>
    </dgm:pt>
    <dgm:pt modelId="{630FCE7F-D0B7-42D4-8919-9CFABEB9302F}" type="pres">
      <dgm:prSet presAssocID="{5DD61CA1-0035-4A4D-B2AB-BA0F34C92820}" presName="rootConnector" presStyleLbl="node2" presStyleIdx="0" presStyleCnt="1"/>
      <dgm:spPr/>
    </dgm:pt>
    <dgm:pt modelId="{AC1429C5-0787-4627-ADA8-2B8EFB9ED61F}" type="pres">
      <dgm:prSet presAssocID="{5DD61CA1-0035-4A4D-B2AB-BA0F34C92820}" presName="hierChild4" presStyleCnt="0"/>
      <dgm:spPr/>
    </dgm:pt>
    <dgm:pt modelId="{022C885C-282A-4E88-85C1-9C66276813D5}" type="pres">
      <dgm:prSet presAssocID="{904E346D-D430-4E36-926E-8A5382C787D3}" presName="Name64" presStyleLbl="parChTrans1D3" presStyleIdx="0" presStyleCnt="2" custSzX="196911" custSzY="1221839"/>
      <dgm:spPr/>
    </dgm:pt>
    <dgm:pt modelId="{A27EFF96-137B-42BF-A370-E74087B67B16}" type="pres">
      <dgm:prSet presAssocID="{4EF9CC0B-C810-4780-85BF-09409A32B514}" presName="hierRoot2" presStyleCnt="0">
        <dgm:presLayoutVars>
          <dgm:hierBranch val="init"/>
        </dgm:presLayoutVars>
      </dgm:prSet>
      <dgm:spPr/>
    </dgm:pt>
    <dgm:pt modelId="{21AF6126-2709-4EAD-B76A-F658A2451A73}" type="pres">
      <dgm:prSet presAssocID="{4EF9CC0B-C810-4780-85BF-09409A32B514}" presName="rootComposite" presStyleCnt="0"/>
      <dgm:spPr/>
    </dgm:pt>
    <dgm:pt modelId="{DBFEA7B4-AE11-4F14-AC89-0C35971CA714}" type="pres">
      <dgm:prSet presAssocID="{4EF9CC0B-C810-4780-85BF-09409A32B514}" presName="rootText" presStyleLbl="node3" presStyleIdx="0" presStyleCnt="2" custScaleX="60298" custScaleY="214706">
        <dgm:presLayoutVars>
          <dgm:chPref val="3"/>
        </dgm:presLayoutVars>
      </dgm:prSet>
      <dgm:spPr/>
    </dgm:pt>
    <dgm:pt modelId="{2C2048F4-095A-4337-8F79-FC8AC89E79E2}" type="pres">
      <dgm:prSet presAssocID="{4EF9CC0B-C810-4780-85BF-09409A32B514}" presName="rootConnector" presStyleLbl="node3" presStyleIdx="0" presStyleCnt="2"/>
      <dgm:spPr/>
    </dgm:pt>
    <dgm:pt modelId="{618B0ED8-619F-4215-9004-DA74EA69A7C0}" type="pres">
      <dgm:prSet presAssocID="{4EF9CC0B-C810-4780-85BF-09409A32B514}" presName="hierChild4" presStyleCnt="0"/>
      <dgm:spPr/>
    </dgm:pt>
    <dgm:pt modelId="{39C00FA2-F907-4848-8E59-7AF502C62ACB}" type="pres">
      <dgm:prSet presAssocID="{3651436A-78FD-4E3E-B35B-EC2E1B4CCD39}" presName="Name64" presStyleLbl="parChTrans1D4" presStyleIdx="0" presStyleCnt="17" custSzX="196911" custSzY="349097"/>
      <dgm:spPr/>
    </dgm:pt>
    <dgm:pt modelId="{26B456E0-19BE-4E70-B297-2F80259813D0}" type="pres">
      <dgm:prSet presAssocID="{E927BBF9-85FB-4281-BD57-42041B35E4B7}" presName="hierRoot2" presStyleCnt="0">
        <dgm:presLayoutVars>
          <dgm:hierBranch val="init"/>
        </dgm:presLayoutVars>
      </dgm:prSet>
      <dgm:spPr/>
    </dgm:pt>
    <dgm:pt modelId="{0893B943-D114-4172-932C-86D4696BA518}" type="pres">
      <dgm:prSet presAssocID="{E927BBF9-85FB-4281-BD57-42041B35E4B7}" presName="rootComposite" presStyleCnt="0"/>
      <dgm:spPr/>
    </dgm:pt>
    <dgm:pt modelId="{2A6A2748-EAD9-4F28-A654-3CD63C920E67}" type="pres">
      <dgm:prSet presAssocID="{E927BBF9-85FB-4281-BD57-42041B35E4B7}" presName="rootText" presStyleLbl="node4" presStyleIdx="0" presStyleCnt="17" custScaleX="133485" custScaleY="344550">
        <dgm:presLayoutVars>
          <dgm:chPref val="3"/>
        </dgm:presLayoutVars>
      </dgm:prSet>
      <dgm:spPr/>
    </dgm:pt>
    <dgm:pt modelId="{1ACDCB82-4973-4109-9F7F-F1B9953B8D99}" type="pres">
      <dgm:prSet presAssocID="{E927BBF9-85FB-4281-BD57-42041B35E4B7}" presName="rootConnector" presStyleLbl="node4" presStyleIdx="0" presStyleCnt="17"/>
      <dgm:spPr/>
    </dgm:pt>
    <dgm:pt modelId="{21E0A287-2566-4BDE-B029-06798C24EAE1}" type="pres">
      <dgm:prSet presAssocID="{E927BBF9-85FB-4281-BD57-42041B35E4B7}" presName="hierChild4" presStyleCnt="0"/>
      <dgm:spPr/>
    </dgm:pt>
    <dgm:pt modelId="{C201CE74-C98B-4A42-804B-56718E39C1FD}" type="pres">
      <dgm:prSet presAssocID="{B856347D-EE74-431F-9A4C-7A38670A0979}" presName="Name64" presStyleLbl="parChTrans1D4" presStyleIdx="1" presStyleCnt="17" custSzX="196911" custSzY="102988"/>
      <dgm:spPr/>
    </dgm:pt>
    <dgm:pt modelId="{A8B3259C-6F96-4D90-8E73-FF673A729F92}" type="pres">
      <dgm:prSet presAssocID="{4D5E34AC-6F7E-41F2-8B49-159897A71DAE}" presName="hierRoot2" presStyleCnt="0">
        <dgm:presLayoutVars>
          <dgm:hierBranch val="init"/>
        </dgm:presLayoutVars>
      </dgm:prSet>
      <dgm:spPr/>
    </dgm:pt>
    <dgm:pt modelId="{14E9B3E2-2DF6-40D7-9405-A7FEA6633614}" type="pres">
      <dgm:prSet presAssocID="{4D5E34AC-6F7E-41F2-8B49-159897A71DAE}" presName="rootComposite" presStyleCnt="0"/>
      <dgm:spPr/>
    </dgm:pt>
    <dgm:pt modelId="{4BC1BBCF-2F58-42B0-AE0B-80882D000CA2}" type="pres">
      <dgm:prSet presAssocID="{4D5E34AC-6F7E-41F2-8B49-159897A71DAE}" presName="rootText" presStyleLbl="node4" presStyleIdx="1" presStyleCnt="17" custScaleX="112307" custScaleY="336186">
        <dgm:presLayoutVars>
          <dgm:chPref val="3"/>
        </dgm:presLayoutVars>
      </dgm:prSet>
      <dgm:spPr/>
    </dgm:pt>
    <dgm:pt modelId="{11C95A72-5FFA-429C-A3E2-EA54508881B7}" type="pres">
      <dgm:prSet presAssocID="{4D5E34AC-6F7E-41F2-8B49-159897A71DAE}" presName="rootConnector" presStyleLbl="node4" presStyleIdx="1" presStyleCnt="17"/>
      <dgm:spPr/>
    </dgm:pt>
    <dgm:pt modelId="{1788110E-1329-421B-A8FE-E3A8109EC8E2}" type="pres">
      <dgm:prSet presAssocID="{4D5E34AC-6F7E-41F2-8B49-159897A71DAE}" presName="hierChild4" presStyleCnt="0"/>
      <dgm:spPr/>
    </dgm:pt>
    <dgm:pt modelId="{2E884977-49E4-424D-A733-36AC80F811E1}" type="pres">
      <dgm:prSet presAssocID="{5FD581F2-BFBE-4B68-BAC7-CF71763BC462}" presName="Name64" presStyleLbl="parChTrans1D4" presStyleIdx="2" presStyleCnt="17" custSzX="196911" custSzY="348756"/>
      <dgm:spPr/>
    </dgm:pt>
    <dgm:pt modelId="{310A51C7-A60C-409D-A72F-D96C70F5DD35}" type="pres">
      <dgm:prSet presAssocID="{184740CF-CB5A-4D67-ABCE-5F93CBEB0F96}" presName="hierRoot2" presStyleCnt="0">
        <dgm:presLayoutVars>
          <dgm:hierBranch val="init"/>
        </dgm:presLayoutVars>
      </dgm:prSet>
      <dgm:spPr/>
    </dgm:pt>
    <dgm:pt modelId="{64E6E2E4-1F09-48A4-B639-9B2EFDDAA0F4}" type="pres">
      <dgm:prSet presAssocID="{184740CF-CB5A-4D67-ABCE-5F93CBEB0F96}" presName="rootComposite" presStyleCnt="0"/>
      <dgm:spPr/>
    </dgm:pt>
    <dgm:pt modelId="{B4541795-8CCA-4839-BA9C-DE2AB96A6890}" type="pres">
      <dgm:prSet presAssocID="{184740CF-CB5A-4D67-ABCE-5F93CBEB0F96}" presName="rootText" presStyleLbl="node4" presStyleIdx="2" presStyleCnt="17" custScaleX="112307" custScaleY="214706">
        <dgm:presLayoutVars>
          <dgm:chPref val="3"/>
        </dgm:presLayoutVars>
      </dgm:prSet>
      <dgm:spPr/>
    </dgm:pt>
    <dgm:pt modelId="{2EB7EE27-8FFB-4FC1-A68F-CFBF658FAF43}" type="pres">
      <dgm:prSet presAssocID="{184740CF-CB5A-4D67-ABCE-5F93CBEB0F96}" presName="rootConnector" presStyleLbl="node4" presStyleIdx="2" presStyleCnt="17"/>
      <dgm:spPr/>
    </dgm:pt>
    <dgm:pt modelId="{1AE79A48-F010-4B5F-A920-FA57996A3058}" type="pres">
      <dgm:prSet presAssocID="{184740CF-CB5A-4D67-ABCE-5F93CBEB0F96}" presName="hierChild4" presStyleCnt="0"/>
      <dgm:spPr/>
    </dgm:pt>
    <dgm:pt modelId="{C46BD844-42D5-4FE3-8D1B-21EAA08CB643}" type="pres">
      <dgm:prSet presAssocID="{068B1DD1-E85D-4D5B-B974-563746F6BCEC}" presName="Name64" presStyleLbl="parChTrans1D4" presStyleIdx="3" presStyleCnt="17" custSzX="196911" custSzY="697512"/>
      <dgm:spPr/>
    </dgm:pt>
    <dgm:pt modelId="{18D8379B-26A7-469F-A176-3A7DDAFEA840}" type="pres">
      <dgm:prSet presAssocID="{615210A7-6F72-414C-AC2A-377293A0C203}" presName="hierRoot2" presStyleCnt="0">
        <dgm:presLayoutVars>
          <dgm:hierBranch val="init"/>
        </dgm:presLayoutVars>
      </dgm:prSet>
      <dgm:spPr/>
    </dgm:pt>
    <dgm:pt modelId="{6DF5F208-BC52-4A55-9F28-334AC213A6E9}" type="pres">
      <dgm:prSet presAssocID="{615210A7-6F72-414C-AC2A-377293A0C203}" presName="rootComposite" presStyleCnt="0"/>
      <dgm:spPr/>
    </dgm:pt>
    <dgm:pt modelId="{823A0AFA-5FCF-4C43-BC09-2AE17E7360E6}" type="pres">
      <dgm:prSet presAssocID="{615210A7-6F72-414C-AC2A-377293A0C203}" presName="rootText" presStyleLbl="node4" presStyleIdx="3" presStyleCnt="17" custScaleX="273526" custScaleY="210389">
        <dgm:presLayoutVars>
          <dgm:chPref val="3"/>
        </dgm:presLayoutVars>
      </dgm:prSet>
      <dgm:spPr/>
    </dgm:pt>
    <dgm:pt modelId="{4C63D9F4-5C94-4105-B819-DDF384F26EFA}" type="pres">
      <dgm:prSet presAssocID="{615210A7-6F72-414C-AC2A-377293A0C203}" presName="rootConnector" presStyleLbl="node4" presStyleIdx="3" presStyleCnt="17"/>
      <dgm:spPr/>
    </dgm:pt>
    <dgm:pt modelId="{CE1091BE-E2CD-47AA-8FED-E7B86637C744}" type="pres">
      <dgm:prSet presAssocID="{615210A7-6F72-414C-AC2A-377293A0C203}" presName="hierChild4" presStyleCnt="0"/>
      <dgm:spPr/>
    </dgm:pt>
    <dgm:pt modelId="{37A9CC15-4FF0-4C2C-B465-053BAEA66870}" type="pres">
      <dgm:prSet presAssocID="{A16D23AC-CFF4-44E8-AF1C-B9E5E3CC09B0}" presName="Name64" presStyleLbl="parChTrans1D4" presStyleIdx="4" presStyleCnt="17"/>
      <dgm:spPr/>
    </dgm:pt>
    <dgm:pt modelId="{DB4AC583-B18F-4964-9568-AE9290761CCB}" type="pres">
      <dgm:prSet presAssocID="{6D33E673-84E8-4050-A937-6023A0BD0CC6}" presName="hierRoot2" presStyleCnt="0">
        <dgm:presLayoutVars>
          <dgm:hierBranch val="init"/>
        </dgm:presLayoutVars>
      </dgm:prSet>
      <dgm:spPr/>
    </dgm:pt>
    <dgm:pt modelId="{5B31080A-1BEC-43DC-8BE4-CA06648B306D}" type="pres">
      <dgm:prSet presAssocID="{6D33E673-84E8-4050-A937-6023A0BD0CC6}" presName="rootComposite" presStyleCnt="0"/>
      <dgm:spPr/>
    </dgm:pt>
    <dgm:pt modelId="{549128A3-317E-4E6F-9EE5-E46744C06C11}" type="pres">
      <dgm:prSet presAssocID="{6D33E673-84E8-4050-A937-6023A0BD0CC6}" presName="rootText" presStyleLbl="node4" presStyleIdx="4" presStyleCnt="17" custScaleY="214760">
        <dgm:presLayoutVars>
          <dgm:chPref val="3"/>
        </dgm:presLayoutVars>
      </dgm:prSet>
      <dgm:spPr/>
    </dgm:pt>
    <dgm:pt modelId="{3E0989BF-E9AF-447F-B70B-FF0C7BF624E5}" type="pres">
      <dgm:prSet presAssocID="{6D33E673-84E8-4050-A937-6023A0BD0CC6}" presName="rootConnector" presStyleLbl="node4" presStyleIdx="4" presStyleCnt="17"/>
      <dgm:spPr/>
    </dgm:pt>
    <dgm:pt modelId="{2D60426E-D103-4726-8E4A-3B0371944B41}" type="pres">
      <dgm:prSet presAssocID="{6D33E673-84E8-4050-A937-6023A0BD0CC6}" presName="hierChild4" presStyleCnt="0"/>
      <dgm:spPr/>
    </dgm:pt>
    <dgm:pt modelId="{93919C4D-D66F-431C-82F2-6EB80AB7B96C}" type="pres">
      <dgm:prSet presAssocID="{6D33E673-84E8-4050-A937-6023A0BD0CC6}" presName="hierChild5" presStyleCnt="0"/>
      <dgm:spPr/>
    </dgm:pt>
    <dgm:pt modelId="{4DF6D358-3C9C-4FA3-BC31-CB61F55B7974}" type="pres">
      <dgm:prSet presAssocID="{615210A7-6F72-414C-AC2A-377293A0C203}" presName="hierChild5" presStyleCnt="0"/>
      <dgm:spPr/>
    </dgm:pt>
    <dgm:pt modelId="{36F3BE09-F442-433F-A541-D40A430F86D0}" type="pres">
      <dgm:prSet presAssocID="{38F1B092-B1C4-4552-A67F-B43ECABD2BB2}" presName="Name64" presStyleLbl="parChTrans1D4" presStyleIdx="5" presStyleCnt="17" custSzX="196911" custSzY="102988"/>
      <dgm:spPr/>
    </dgm:pt>
    <dgm:pt modelId="{3FFDE060-43F9-465A-9B19-4DC1E1A977F6}" type="pres">
      <dgm:prSet presAssocID="{97ABA783-0772-4CBD-8251-6FC8EA1187E2}" presName="hierRoot2" presStyleCnt="0">
        <dgm:presLayoutVars>
          <dgm:hierBranch val="init"/>
        </dgm:presLayoutVars>
      </dgm:prSet>
      <dgm:spPr/>
    </dgm:pt>
    <dgm:pt modelId="{947BFE58-1B47-4BA5-B882-42949053D6BF}" type="pres">
      <dgm:prSet presAssocID="{97ABA783-0772-4CBD-8251-6FC8EA1187E2}" presName="rootComposite" presStyleCnt="0"/>
      <dgm:spPr/>
    </dgm:pt>
    <dgm:pt modelId="{50E3F5AC-A736-4914-8E9E-EAE0F7F6A36A}" type="pres">
      <dgm:prSet presAssocID="{97ABA783-0772-4CBD-8251-6FC8EA1187E2}" presName="rootText" presStyleLbl="node4" presStyleIdx="5" presStyleCnt="17" custScaleX="273526" custScaleY="210389">
        <dgm:presLayoutVars>
          <dgm:chPref val="3"/>
        </dgm:presLayoutVars>
      </dgm:prSet>
      <dgm:spPr/>
    </dgm:pt>
    <dgm:pt modelId="{CE1136E9-894E-422E-83F1-1DB2648BFC5C}" type="pres">
      <dgm:prSet presAssocID="{97ABA783-0772-4CBD-8251-6FC8EA1187E2}" presName="rootConnector" presStyleLbl="node4" presStyleIdx="5" presStyleCnt="17"/>
      <dgm:spPr/>
    </dgm:pt>
    <dgm:pt modelId="{F6C9496B-E6E0-424E-A4FE-19798D21F39F}" type="pres">
      <dgm:prSet presAssocID="{97ABA783-0772-4CBD-8251-6FC8EA1187E2}" presName="hierChild4" presStyleCnt="0"/>
      <dgm:spPr/>
    </dgm:pt>
    <dgm:pt modelId="{EBFC648E-BC60-47FA-8E81-3FB6FDBAC08B}" type="pres">
      <dgm:prSet presAssocID="{97ABA783-0772-4CBD-8251-6FC8EA1187E2}" presName="hierChild5" presStyleCnt="0"/>
      <dgm:spPr/>
    </dgm:pt>
    <dgm:pt modelId="{45582075-7078-4BF3-854D-14E20CFBD7A6}" type="pres">
      <dgm:prSet presAssocID="{946D32D4-FE3A-4A14-BF03-4F224DA27794}" presName="Name64" presStyleLbl="parChTrans1D4" presStyleIdx="6" presStyleCnt="17" custSzX="196911" custSzY="697512"/>
      <dgm:spPr/>
    </dgm:pt>
    <dgm:pt modelId="{8D975A9A-07BF-46C7-96F2-CAA563AF402E}" type="pres">
      <dgm:prSet presAssocID="{230BD7F7-F11A-4107-B1B3-41C6C4C38BB0}" presName="hierRoot2" presStyleCnt="0">
        <dgm:presLayoutVars>
          <dgm:hierBranch val="init"/>
        </dgm:presLayoutVars>
      </dgm:prSet>
      <dgm:spPr/>
    </dgm:pt>
    <dgm:pt modelId="{CAA1C882-0257-4EB0-862B-2531FA8D41DB}" type="pres">
      <dgm:prSet presAssocID="{230BD7F7-F11A-4107-B1B3-41C6C4C38BB0}" presName="rootComposite" presStyleCnt="0"/>
      <dgm:spPr/>
    </dgm:pt>
    <dgm:pt modelId="{42CE9777-9496-4D74-A08A-F3BDFF87C4B3}" type="pres">
      <dgm:prSet presAssocID="{230BD7F7-F11A-4107-B1B3-41C6C4C38BB0}" presName="rootText" presStyleLbl="node4" presStyleIdx="6" presStyleCnt="17" custScaleX="273526" custScaleY="210389">
        <dgm:presLayoutVars>
          <dgm:chPref val="3"/>
        </dgm:presLayoutVars>
      </dgm:prSet>
      <dgm:spPr/>
    </dgm:pt>
    <dgm:pt modelId="{BC3B0721-60A8-44B8-90D5-D1FBB2FB38F1}" type="pres">
      <dgm:prSet presAssocID="{230BD7F7-F11A-4107-B1B3-41C6C4C38BB0}" presName="rootConnector" presStyleLbl="node4" presStyleIdx="6" presStyleCnt="17"/>
      <dgm:spPr/>
    </dgm:pt>
    <dgm:pt modelId="{1AD5E993-5F2D-4AE1-B1F4-98B8D4A6247B}" type="pres">
      <dgm:prSet presAssocID="{230BD7F7-F11A-4107-B1B3-41C6C4C38BB0}" presName="hierChild4" presStyleCnt="0"/>
      <dgm:spPr/>
    </dgm:pt>
    <dgm:pt modelId="{A7D60287-4BE2-46D5-AC2A-B0803D28C703}" type="pres">
      <dgm:prSet presAssocID="{230BD7F7-F11A-4107-B1B3-41C6C4C38BB0}" presName="hierChild5" presStyleCnt="0"/>
      <dgm:spPr/>
    </dgm:pt>
    <dgm:pt modelId="{61CB3067-67E3-48AC-A9BE-0B22BB23B3B0}" type="pres">
      <dgm:prSet presAssocID="{184740CF-CB5A-4D67-ABCE-5F93CBEB0F96}" presName="hierChild5" presStyleCnt="0"/>
      <dgm:spPr/>
    </dgm:pt>
    <dgm:pt modelId="{1AAC40A9-9012-4012-BC9E-2C9841AFDD20}" type="pres">
      <dgm:prSet presAssocID="{6575FD88-1374-42A4-9270-2C34830288BD}" presName="Name64" presStyleLbl="parChTrans1D4" presStyleIdx="7" presStyleCnt="17" custSzX="196911" custSzY="348756"/>
      <dgm:spPr/>
    </dgm:pt>
    <dgm:pt modelId="{F4FA037F-CBEC-4FA7-8C52-BE7834052B01}" type="pres">
      <dgm:prSet presAssocID="{0136A5D6-D1FC-48D5-A2A1-9DF84AF91939}" presName="hierRoot2" presStyleCnt="0">
        <dgm:presLayoutVars>
          <dgm:hierBranch val="init"/>
        </dgm:presLayoutVars>
      </dgm:prSet>
      <dgm:spPr/>
    </dgm:pt>
    <dgm:pt modelId="{AAB44E94-7D84-442E-8805-D02B86AF6534}" type="pres">
      <dgm:prSet presAssocID="{0136A5D6-D1FC-48D5-A2A1-9DF84AF91939}" presName="rootComposite" presStyleCnt="0"/>
      <dgm:spPr/>
    </dgm:pt>
    <dgm:pt modelId="{2249137F-0CEA-4521-9266-00D9E323E3D9}" type="pres">
      <dgm:prSet presAssocID="{0136A5D6-D1FC-48D5-A2A1-9DF84AF91939}" presName="rootText" presStyleLbl="node4" presStyleIdx="7" presStyleCnt="17" custScaleX="112307" custScaleY="214706">
        <dgm:presLayoutVars>
          <dgm:chPref val="3"/>
        </dgm:presLayoutVars>
      </dgm:prSet>
      <dgm:spPr/>
    </dgm:pt>
    <dgm:pt modelId="{A9FC8A32-C290-4B3B-AAC3-DA16E281D344}" type="pres">
      <dgm:prSet presAssocID="{0136A5D6-D1FC-48D5-A2A1-9DF84AF91939}" presName="rootConnector" presStyleLbl="node4" presStyleIdx="7" presStyleCnt="17"/>
      <dgm:spPr/>
    </dgm:pt>
    <dgm:pt modelId="{A6C0DF7B-1E45-4270-A023-5065B7590A90}" type="pres">
      <dgm:prSet presAssocID="{0136A5D6-D1FC-48D5-A2A1-9DF84AF91939}" presName="hierChild4" presStyleCnt="0"/>
      <dgm:spPr/>
    </dgm:pt>
    <dgm:pt modelId="{70FC1837-63DE-463B-BEDE-80CB93A289EE}" type="pres">
      <dgm:prSet presAssocID="{53451AB9-994C-46A0-BD78-14395755E832}" presName="Name64" presStyleLbl="parChTrans1D4" presStyleIdx="8" presStyleCnt="17"/>
      <dgm:spPr/>
    </dgm:pt>
    <dgm:pt modelId="{8C484597-20A7-4B70-BA2B-58425C7029E7}" type="pres">
      <dgm:prSet presAssocID="{8DB8495F-5F8B-4ECA-9F96-B9684DEFE39F}" presName="hierRoot2" presStyleCnt="0">
        <dgm:presLayoutVars>
          <dgm:hierBranch val="init"/>
        </dgm:presLayoutVars>
      </dgm:prSet>
      <dgm:spPr/>
    </dgm:pt>
    <dgm:pt modelId="{F0DBF09A-5B58-416F-8E26-814DF3EF6B82}" type="pres">
      <dgm:prSet presAssocID="{8DB8495F-5F8B-4ECA-9F96-B9684DEFE39F}" presName="rootComposite" presStyleCnt="0"/>
      <dgm:spPr/>
    </dgm:pt>
    <dgm:pt modelId="{10CB5C07-EF70-4F2F-8A02-E23B3940A6DA}" type="pres">
      <dgm:prSet presAssocID="{8DB8495F-5F8B-4ECA-9F96-B9684DEFE39F}" presName="rootText" presStyleLbl="node4" presStyleIdx="8" presStyleCnt="17" custScaleY="219099">
        <dgm:presLayoutVars>
          <dgm:chPref val="3"/>
        </dgm:presLayoutVars>
      </dgm:prSet>
      <dgm:spPr/>
    </dgm:pt>
    <dgm:pt modelId="{FC9166F6-86E9-4734-AB27-DFA33538E1F9}" type="pres">
      <dgm:prSet presAssocID="{8DB8495F-5F8B-4ECA-9F96-B9684DEFE39F}" presName="rootConnector" presStyleLbl="node4" presStyleIdx="8" presStyleCnt="17"/>
      <dgm:spPr/>
    </dgm:pt>
    <dgm:pt modelId="{E0B43AB8-1BA9-4159-9A7E-F7DF1BB3D454}" type="pres">
      <dgm:prSet presAssocID="{8DB8495F-5F8B-4ECA-9F96-B9684DEFE39F}" presName="hierChild4" presStyleCnt="0"/>
      <dgm:spPr/>
    </dgm:pt>
    <dgm:pt modelId="{BC59F369-EE66-45F8-82E6-A52A6BD99F9E}" type="pres">
      <dgm:prSet presAssocID="{8DB8495F-5F8B-4ECA-9F96-B9684DEFE39F}" presName="hierChild5" presStyleCnt="0"/>
      <dgm:spPr/>
    </dgm:pt>
    <dgm:pt modelId="{662AE930-0EC8-4AB6-8212-B9DDDAD17FA3}" type="pres">
      <dgm:prSet presAssocID="{0136A5D6-D1FC-48D5-A2A1-9DF84AF91939}" presName="hierChild5" presStyleCnt="0"/>
      <dgm:spPr/>
    </dgm:pt>
    <dgm:pt modelId="{61886310-65C4-48AB-BEC3-8CE8FBF09417}" type="pres">
      <dgm:prSet presAssocID="{4D5E34AC-6F7E-41F2-8B49-159897A71DAE}" presName="hierChild5" presStyleCnt="0"/>
      <dgm:spPr/>
    </dgm:pt>
    <dgm:pt modelId="{ABF5C9FA-C166-4E66-AC93-A884D5A3ED80}" type="pres">
      <dgm:prSet presAssocID="{E927BBF9-85FB-4281-BD57-42041B35E4B7}" presName="hierChild5" presStyleCnt="0"/>
      <dgm:spPr/>
    </dgm:pt>
    <dgm:pt modelId="{877F5456-6E6A-4994-81D2-6E4423DFA566}" type="pres">
      <dgm:prSet presAssocID="{B3D7B8CD-8712-4AB2-A94E-E27AAC2AB866}" presName="Name64" presStyleLbl="parChTrans1D4" presStyleIdx="9" presStyleCnt="17" custSzX="196911" custSzY="349097"/>
      <dgm:spPr/>
    </dgm:pt>
    <dgm:pt modelId="{0208077A-4D9C-4854-AA39-43A68BF908BA}" type="pres">
      <dgm:prSet presAssocID="{DBBBC733-50FA-40F3-92F6-8D5D3500731E}" presName="hierRoot2" presStyleCnt="0">
        <dgm:presLayoutVars>
          <dgm:hierBranch val="init"/>
        </dgm:presLayoutVars>
      </dgm:prSet>
      <dgm:spPr/>
    </dgm:pt>
    <dgm:pt modelId="{7993EB5D-1F92-4385-B554-9B9147323805}" type="pres">
      <dgm:prSet presAssocID="{DBBBC733-50FA-40F3-92F6-8D5D3500731E}" presName="rootComposite" presStyleCnt="0"/>
      <dgm:spPr/>
    </dgm:pt>
    <dgm:pt modelId="{922FE5B2-5B82-43E8-A442-DEEF614CB56D}" type="pres">
      <dgm:prSet presAssocID="{DBBBC733-50FA-40F3-92F6-8D5D3500731E}" presName="rootText" presStyleLbl="node4" presStyleIdx="9" presStyleCnt="17" custScaleX="133485" custScaleY="349940">
        <dgm:presLayoutVars>
          <dgm:chPref val="3"/>
        </dgm:presLayoutVars>
      </dgm:prSet>
      <dgm:spPr/>
    </dgm:pt>
    <dgm:pt modelId="{5410D286-0A37-447D-B1F5-92B87D59AB48}" type="pres">
      <dgm:prSet presAssocID="{DBBBC733-50FA-40F3-92F6-8D5D3500731E}" presName="rootConnector" presStyleLbl="node4" presStyleIdx="9" presStyleCnt="17"/>
      <dgm:spPr/>
    </dgm:pt>
    <dgm:pt modelId="{174EAECD-DF3E-42E3-B9D3-38AC41ADA283}" type="pres">
      <dgm:prSet presAssocID="{DBBBC733-50FA-40F3-92F6-8D5D3500731E}" presName="hierChild4" presStyleCnt="0"/>
      <dgm:spPr/>
    </dgm:pt>
    <dgm:pt modelId="{5DC9B3D3-5366-4DBD-B386-435271FD5D23}" type="pres">
      <dgm:prSet presAssocID="{B46477D5-8ABB-4891-A5D9-20E3030BB50E}" presName="Name64" presStyleLbl="parChTrans1D4" presStyleIdx="10" presStyleCnt="17" custSzX="196911" custSzY="102988"/>
      <dgm:spPr/>
    </dgm:pt>
    <dgm:pt modelId="{F538F697-ADB9-4810-A9AC-9AB40ADB7EE5}" type="pres">
      <dgm:prSet presAssocID="{17272ED1-3306-4B0A-9A4E-78F8B5C21446}" presName="hierRoot2" presStyleCnt="0">
        <dgm:presLayoutVars>
          <dgm:hierBranch val="init"/>
        </dgm:presLayoutVars>
      </dgm:prSet>
      <dgm:spPr/>
    </dgm:pt>
    <dgm:pt modelId="{1FC7DD24-2BF6-4467-9998-D860F2C5A7B0}" type="pres">
      <dgm:prSet presAssocID="{17272ED1-3306-4B0A-9A4E-78F8B5C21446}" presName="rootComposite" presStyleCnt="0"/>
      <dgm:spPr/>
    </dgm:pt>
    <dgm:pt modelId="{319E5335-C57F-48FA-BD9F-207DAFEFF6C3}" type="pres">
      <dgm:prSet presAssocID="{17272ED1-3306-4B0A-9A4E-78F8B5C21446}" presName="rootText" presStyleLbl="node4" presStyleIdx="10" presStyleCnt="17" custScaleX="156673" custScaleY="214706">
        <dgm:presLayoutVars>
          <dgm:chPref val="3"/>
        </dgm:presLayoutVars>
      </dgm:prSet>
      <dgm:spPr/>
    </dgm:pt>
    <dgm:pt modelId="{C6B63C1B-19F4-47B3-A225-11FBC38E8CC1}" type="pres">
      <dgm:prSet presAssocID="{17272ED1-3306-4B0A-9A4E-78F8B5C21446}" presName="rootConnector" presStyleLbl="node4" presStyleIdx="10" presStyleCnt="17"/>
      <dgm:spPr/>
    </dgm:pt>
    <dgm:pt modelId="{64752E43-9A5B-4D0C-948D-D31F2006B2F5}" type="pres">
      <dgm:prSet presAssocID="{17272ED1-3306-4B0A-9A4E-78F8B5C21446}" presName="hierChild4" presStyleCnt="0"/>
      <dgm:spPr/>
    </dgm:pt>
    <dgm:pt modelId="{6E2C3DAF-59FB-4709-8F18-6878E9CF221A}" type="pres">
      <dgm:prSet presAssocID="{17272ED1-3306-4B0A-9A4E-78F8B5C21446}" presName="hierChild5" presStyleCnt="0"/>
      <dgm:spPr/>
    </dgm:pt>
    <dgm:pt modelId="{C5EE99AC-DD73-4488-8DFC-40BBC956BB7B}" type="pres">
      <dgm:prSet presAssocID="{DBBBC733-50FA-40F3-92F6-8D5D3500731E}" presName="hierChild5" presStyleCnt="0"/>
      <dgm:spPr/>
    </dgm:pt>
    <dgm:pt modelId="{9D4914DE-46D4-4B16-A6B1-7A7FAAC5458E}" type="pres">
      <dgm:prSet presAssocID="{4EF9CC0B-C810-4780-85BF-09409A32B514}" presName="hierChild5" presStyleCnt="0"/>
      <dgm:spPr/>
    </dgm:pt>
    <dgm:pt modelId="{2C5D22AC-EECA-4ECC-A972-4BD9FE6DEBCE}" type="pres">
      <dgm:prSet presAssocID="{01E8F7F4-3AA1-4206-AA9C-141D92B9993A}" presName="Name64" presStyleLbl="parChTrans1D3" presStyleIdx="1" presStyleCnt="2" custSzX="196911" custSzY="1221839"/>
      <dgm:spPr/>
    </dgm:pt>
    <dgm:pt modelId="{FB8DF145-D455-4DA0-8052-2FD73943B7B6}" type="pres">
      <dgm:prSet presAssocID="{64969895-0967-497C-BCBB-795C87E30C74}" presName="hierRoot2" presStyleCnt="0">
        <dgm:presLayoutVars>
          <dgm:hierBranch val="init"/>
        </dgm:presLayoutVars>
      </dgm:prSet>
      <dgm:spPr/>
    </dgm:pt>
    <dgm:pt modelId="{030A9FED-AF70-424D-A700-2511979502A6}" type="pres">
      <dgm:prSet presAssocID="{64969895-0967-497C-BCBB-795C87E30C74}" presName="rootComposite" presStyleCnt="0"/>
      <dgm:spPr/>
    </dgm:pt>
    <dgm:pt modelId="{BA47A3A3-C2A3-4F2B-942E-68572A942023}" type="pres">
      <dgm:prSet presAssocID="{64969895-0967-497C-BCBB-795C87E30C74}" presName="rootText" presStyleLbl="node3" presStyleIdx="1" presStyleCnt="2" custScaleX="60298" custScaleY="214706">
        <dgm:presLayoutVars>
          <dgm:chPref val="3"/>
        </dgm:presLayoutVars>
      </dgm:prSet>
      <dgm:spPr/>
    </dgm:pt>
    <dgm:pt modelId="{4DDE190F-51AB-4857-9DBE-9E734F85A2FE}" type="pres">
      <dgm:prSet presAssocID="{64969895-0967-497C-BCBB-795C87E30C74}" presName="rootConnector" presStyleLbl="node3" presStyleIdx="1" presStyleCnt="2"/>
      <dgm:spPr/>
    </dgm:pt>
    <dgm:pt modelId="{472663C3-84FA-4D13-AC8E-03DC78606943}" type="pres">
      <dgm:prSet presAssocID="{64969895-0967-497C-BCBB-795C87E30C74}" presName="hierChild4" presStyleCnt="0"/>
      <dgm:spPr/>
    </dgm:pt>
    <dgm:pt modelId="{9B68769C-6344-4780-A916-28957BDFC9F6}" type="pres">
      <dgm:prSet presAssocID="{9C9EB3FE-95F9-408E-9723-90BF9769C5C8}" presName="Name64" presStyleLbl="parChTrans1D4" presStyleIdx="11" presStyleCnt="17" custSzX="196911" custSzY="1396388"/>
      <dgm:spPr/>
    </dgm:pt>
    <dgm:pt modelId="{63C68195-25A3-4839-B804-BBFEBBE8A334}" type="pres">
      <dgm:prSet presAssocID="{4B2E5112-CA51-4E7F-A656-EA07B165F471}" presName="hierRoot2" presStyleCnt="0">
        <dgm:presLayoutVars>
          <dgm:hierBranch val="init"/>
        </dgm:presLayoutVars>
      </dgm:prSet>
      <dgm:spPr/>
    </dgm:pt>
    <dgm:pt modelId="{2FD8D623-AE71-49F0-BD08-0727A279D1F8}" type="pres">
      <dgm:prSet presAssocID="{4B2E5112-CA51-4E7F-A656-EA07B165F471}" presName="rootComposite" presStyleCnt="0"/>
      <dgm:spPr/>
    </dgm:pt>
    <dgm:pt modelId="{058B245C-EF72-4302-AAE0-6AE284B59D9E}" type="pres">
      <dgm:prSet presAssocID="{4B2E5112-CA51-4E7F-A656-EA07B165F471}" presName="rootText" presStyleLbl="node4" presStyleIdx="11" presStyleCnt="17" custScaleX="451318" custScaleY="165548">
        <dgm:presLayoutVars>
          <dgm:chPref val="3"/>
        </dgm:presLayoutVars>
      </dgm:prSet>
      <dgm:spPr/>
    </dgm:pt>
    <dgm:pt modelId="{AC640090-B2D1-4596-8D41-9D62AE260EAC}" type="pres">
      <dgm:prSet presAssocID="{4B2E5112-CA51-4E7F-A656-EA07B165F471}" presName="rootConnector" presStyleLbl="node4" presStyleIdx="11" presStyleCnt="17"/>
      <dgm:spPr/>
    </dgm:pt>
    <dgm:pt modelId="{804CE289-8C67-483D-9460-C0F95CDC5102}" type="pres">
      <dgm:prSet presAssocID="{4B2E5112-CA51-4E7F-A656-EA07B165F471}" presName="hierChild4" presStyleCnt="0"/>
      <dgm:spPr/>
    </dgm:pt>
    <dgm:pt modelId="{4B6C90B2-146C-4A59-A70B-DA1461E783E5}" type="pres">
      <dgm:prSet presAssocID="{4B2E5112-CA51-4E7F-A656-EA07B165F471}" presName="hierChild5" presStyleCnt="0"/>
      <dgm:spPr/>
    </dgm:pt>
    <dgm:pt modelId="{2FDDF7CB-9464-4893-B996-62EAAFAFC11E}" type="pres">
      <dgm:prSet presAssocID="{28E6F7DB-6382-4993-AE60-AC9878A2EA6C}" presName="Name64" presStyleLbl="parChTrans1D4" presStyleIdx="12" presStyleCnt="17" custSzX="196911" custSzY="698194"/>
      <dgm:spPr/>
    </dgm:pt>
    <dgm:pt modelId="{531F9F87-120D-41C1-B15F-F44896FB719F}" type="pres">
      <dgm:prSet presAssocID="{4F90F927-D6BB-4CC2-A06A-024A1164C71B}" presName="hierRoot2" presStyleCnt="0">
        <dgm:presLayoutVars>
          <dgm:hierBranch val="init"/>
        </dgm:presLayoutVars>
      </dgm:prSet>
      <dgm:spPr/>
    </dgm:pt>
    <dgm:pt modelId="{A57A4631-D0D9-4DD5-BB3A-2EB4B970FCA5}" type="pres">
      <dgm:prSet presAssocID="{4F90F927-D6BB-4CC2-A06A-024A1164C71B}" presName="rootComposite" presStyleCnt="0"/>
      <dgm:spPr/>
    </dgm:pt>
    <dgm:pt modelId="{915E771B-5891-433D-A2DD-7478097139D3}" type="pres">
      <dgm:prSet presAssocID="{4F90F927-D6BB-4CC2-A06A-024A1164C71B}" presName="rootText" presStyleLbl="node4" presStyleIdx="12" presStyleCnt="17" custScaleX="451318" custScaleY="165548">
        <dgm:presLayoutVars>
          <dgm:chPref val="3"/>
        </dgm:presLayoutVars>
      </dgm:prSet>
      <dgm:spPr/>
    </dgm:pt>
    <dgm:pt modelId="{93EFBEEE-56E3-41B4-82F9-7138B91280D0}" type="pres">
      <dgm:prSet presAssocID="{4F90F927-D6BB-4CC2-A06A-024A1164C71B}" presName="rootConnector" presStyleLbl="node4" presStyleIdx="12" presStyleCnt="17"/>
      <dgm:spPr/>
    </dgm:pt>
    <dgm:pt modelId="{65942BB3-CFF1-4E8B-88C4-DB6EE62F17A5}" type="pres">
      <dgm:prSet presAssocID="{4F90F927-D6BB-4CC2-A06A-024A1164C71B}" presName="hierChild4" presStyleCnt="0"/>
      <dgm:spPr/>
    </dgm:pt>
    <dgm:pt modelId="{B8A19C87-20B8-47B3-8D3C-3241703F1B0B}" type="pres">
      <dgm:prSet presAssocID="{4F90F927-D6BB-4CC2-A06A-024A1164C71B}" presName="hierChild5" presStyleCnt="0"/>
      <dgm:spPr/>
    </dgm:pt>
    <dgm:pt modelId="{87F248AD-1D61-4784-898B-C77E08EE4ADD}" type="pres">
      <dgm:prSet presAssocID="{8B3FC94D-A714-4DBC-9DD4-0AEBC913E5F6}" presName="Name64" presStyleLbl="parChTrans1D4" presStyleIdx="13" presStyleCnt="17" custSzX="196911" custSzY="102988"/>
      <dgm:spPr/>
    </dgm:pt>
    <dgm:pt modelId="{F464E935-F478-4754-AFC8-82E3BFBCA659}" type="pres">
      <dgm:prSet presAssocID="{57C6734A-CD92-4C14-BADF-0D13867E6C7A}" presName="hierRoot2" presStyleCnt="0">
        <dgm:presLayoutVars>
          <dgm:hierBranch val="init"/>
        </dgm:presLayoutVars>
      </dgm:prSet>
      <dgm:spPr/>
    </dgm:pt>
    <dgm:pt modelId="{F2854448-AE7A-4BA3-83A2-61EE357F45D9}" type="pres">
      <dgm:prSet presAssocID="{57C6734A-CD92-4C14-BADF-0D13867E6C7A}" presName="rootComposite" presStyleCnt="0"/>
      <dgm:spPr/>
    </dgm:pt>
    <dgm:pt modelId="{8791DCD0-87A9-4B72-9AF0-8C96F8299BD8}" type="pres">
      <dgm:prSet presAssocID="{57C6734A-CD92-4C14-BADF-0D13867E6C7A}" presName="rootText" presStyleLbl="node4" presStyleIdx="13" presStyleCnt="17" custScaleX="451318" custScaleY="165548">
        <dgm:presLayoutVars>
          <dgm:chPref val="3"/>
        </dgm:presLayoutVars>
      </dgm:prSet>
      <dgm:spPr/>
    </dgm:pt>
    <dgm:pt modelId="{2050E3AB-DF26-4AEB-B4C9-614B37B2C522}" type="pres">
      <dgm:prSet presAssocID="{57C6734A-CD92-4C14-BADF-0D13867E6C7A}" presName="rootConnector" presStyleLbl="node4" presStyleIdx="13" presStyleCnt="17"/>
      <dgm:spPr/>
    </dgm:pt>
    <dgm:pt modelId="{F7959FD0-E658-4FDF-97DD-3EDACD92D939}" type="pres">
      <dgm:prSet presAssocID="{57C6734A-CD92-4C14-BADF-0D13867E6C7A}" presName="hierChild4" presStyleCnt="0"/>
      <dgm:spPr/>
    </dgm:pt>
    <dgm:pt modelId="{940B1FC7-4F57-40E8-93B8-0AD954D98AAC}" type="pres">
      <dgm:prSet presAssocID="{0354DA78-8D05-43E2-A672-BB47E1EC9344}" presName="Name64" presStyleLbl="parChTrans1D4" presStyleIdx="14" presStyleCnt="17"/>
      <dgm:spPr/>
    </dgm:pt>
    <dgm:pt modelId="{8F63E3BD-6FD0-4D18-ABFA-58800D9D7FD5}" type="pres">
      <dgm:prSet presAssocID="{19A6C711-C6F8-43B6-98B5-9B5ADD751F62}" presName="hierRoot2" presStyleCnt="0">
        <dgm:presLayoutVars>
          <dgm:hierBranch val="init"/>
        </dgm:presLayoutVars>
      </dgm:prSet>
      <dgm:spPr/>
    </dgm:pt>
    <dgm:pt modelId="{408387B6-B3B2-4A48-B316-838D863BEE53}" type="pres">
      <dgm:prSet presAssocID="{19A6C711-C6F8-43B6-98B5-9B5ADD751F62}" presName="rootComposite" presStyleCnt="0"/>
      <dgm:spPr/>
    </dgm:pt>
    <dgm:pt modelId="{A68E9670-9CDF-4441-AC26-6BEB047EE676}" type="pres">
      <dgm:prSet presAssocID="{19A6C711-C6F8-43B6-98B5-9B5ADD751F62}" presName="rootText" presStyleLbl="node4" presStyleIdx="14" presStyleCnt="17" custScaleX="150316" custScaleY="202241">
        <dgm:presLayoutVars>
          <dgm:chPref val="3"/>
        </dgm:presLayoutVars>
      </dgm:prSet>
      <dgm:spPr/>
    </dgm:pt>
    <dgm:pt modelId="{3ECE3B2B-F4B9-4C7E-8B65-46CC682E31D1}" type="pres">
      <dgm:prSet presAssocID="{19A6C711-C6F8-43B6-98B5-9B5ADD751F62}" presName="rootConnector" presStyleLbl="node4" presStyleIdx="14" presStyleCnt="17"/>
      <dgm:spPr/>
    </dgm:pt>
    <dgm:pt modelId="{F712BDA0-7D24-45BB-987C-C619ECEB0FF2}" type="pres">
      <dgm:prSet presAssocID="{19A6C711-C6F8-43B6-98B5-9B5ADD751F62}" presName="hierChild4" presStyleCnt="0"/>
      <dgm:spPr/>
    </dgm:pt>
    <dgm:pt modelId="{98C28AD2-82EA-4777-A0BD-C05EDE36DA84}" type="pres">
      <dgm:prSet presAssocID="{19A6C711-C6F8-43B6-98B5-9B5ADD751F62}" presName="hierChild5" presStyleCnt="0"/>
      <dgm:spPr/>
    </dgm:pt>
    <dgm:pt modelId="{56F5C6B4-BF11-4465-9430-BAB9DA397C7C}" type="pres">
      <dgm:prSet presAssocID="{57C6734A-CD92-4C14-BADF-0D13867E6C7A}" presName="hierChild5" presStyleCnt="0"/>
      <dgm:spPr/>
    </dgm:pt>
    <dgm:pt modelId="{9CAA66E5-BEAF-4E1E-9319-2C33FEB46265}" type="pres">
      <dgm:prSet presAssocID="{E39D44D1-390D-4CA1-8B8E-EB4A24E7DC1F}" presName="Name64" presStyleLbl="parChTrans1D4" presStyleIdx="15" presStyleCnt="17" custSzX="196911" custSzY="698194"/>
      <dgm:spPr/>
    </dgm:pt>
    <dgm:pt modelId="{6F281962-10BB-4DA1-9DFE-38A9DD28176B}" type="pres">
      <dgm:prSet presAssocID="{9CBEA407-E8E5-4F7E-92D5-4A29A075042F}" presName="hierRoot2" presStyleCnt="0">
        <dgm:presLayoutVars>
          <dgm:hierBranch val="init"/>
        </dgm:presLayoutVars>
      </dgm:prSet>
      <dgm:spPr/>
    </dgm:pt>
    <dgm:pt modelId="{84CBD671-B5A4-4A31-B486-5BDBDF5A0827}" type="pres">
      <dgm:prSet presAssocID="{9CBEA407-E8E5-4F7E-92D5-4A29A075042F}" presName="rootComposite" presStyleCnt="0"/>
      <dgm:spPr/>
    </dgm:pt>
    <dgm:pt modelId="{52CE94B3-1702-4A0B-85F3-EC64FE53C8BB}" type="pres">
      <dgm:prSet presAssocID="{9CBEA407-E8E5-4F7E-92D5-4A29A075042F}" presName="rootText" presStyleLbl="node4" presStyleIdx="15" presStyleCnt="17" custScaleX="451318" custScaleY="165548">
        <dgm:presLayoutVars>
          <dgm:chPref val="3"/>
        </dgm:presLayoutVars>
      </dgm:prSet>
      <dgm:spPr/>
    </dgm:pt>
    <dgm:pt modelId="{A4F9F47E-CE76-4D7B-9855-94C93F10352F}" type="pres">
      <dgm:prSet presAssocID="{9CBEA407-E8E5-4F7E-92D5-4A29A075042F}" presName="rootConnector" presStyleLbl="node4" presStyleIdx="15" presStyleCnt="17"/>
      <dgm:spPr/>
    </dgm:pt>
    <dgm:pt modelId="{656F162F-9D87-44BE-A993-39667CD986E7}" type="pres">
      <dgm:prSet presAssocID="{9CBEA407-E8E5-4F7E-92D5-4A29A075042F}" presName="hierChild4" presStyleCnt="0"/>
      <dgm:spPr/>
    </dgm:pt>
    <dgm:pt modelId="{8BDDD59A-FBEB-4C03-B2D7-A89727165F03}" type="pres">
      <dgm:prSet presAssocID="{9CBEA407-E8E5-4F7E-92D5-4A29A075042F}" presName="hierChild5" presStyleCnt="0"/>
      <dgm:spPr/>
    </dgm:pt>
    <dgm:pt modelId="{0FBF41F4-C4AB-4B6C-8215-9770C2343757}" type="pres">
      <dgm:prSet presAssocID="{DF46A5E9-2F29-4287-AEEE-88900909815B}" presName="Name64" presStyleLbl="parChTrans1D4" presStyleIdx="16" presStyleCnt="17" custSzX="196911" custSzY="1396388"/>
      <dgm:spPr/>
    </dgm:pt>
    <dgm:pt modelId="{318EB63C-272F-43E1-AAD6-C57111DB0B2B}" type="pres">
      <dgm:prSet presAssocID="{46A531FC-8D9B-4E32-ACC7-05390B81DCCA}" presName="hierRoot2" presStyleCnt="0">
        <dgm:presLayoutVars>
          <dgm:hierBranch val="init"/>
        </dgm:presLayoutVars>
      </dgm:prSet>
      <dgm:spPr/>
    </dgm:pt>
    <dgm:pt modelId="{5DB6192E-D00F-4851-86C0-ABB6D07965AB}" type="pres">
      <dgm:prSet presAssocID="{46A531FC-8D9B-4E32-ACC7-05390B81DCCA}" presName="rootComposite" presStyleCnt="0"/>
      <dgm:spPr/>
    </dgm:pt>
    <dgm:pt modelId="{E8670809-15D2-41BF-8A95-FDA3EF57E028}" type="pres">
      <dgm:prSet presAssocID="{46A531FC-8D9B-4E32-ACC7-05390B81DCCA}" presName="rootText" presStyleLbl="node4" presStyleIdx="16" presStyleCnt="17" custScaleX="451318" custScaleY="165548">
        <dgm:presLayoutVars>
          <dgm:chPref val="3"/>
        </dgm:presLayoutVars>
      </dgm:prSet>
      <dgm:spPr/>
    </dgm:pt>
    <dgm:pt modelId="{4D52AF0C-8CB5-4C84-8CB7-16B39C3B7B22}" type="pres">
      <dgm:prSet presAssocID="{46A531FC-8D9B-4E32-ACC7-05390B81DCCA}" presName="rootConnector" presStyleLbl="node4" presStyleIdx="16" presStyleCnt="17"/>
      <dgm:spPr/>
    </dgm:pt>
    <dgm:pt modelId="{BEE58D02-3B2C-4ED9-B2BC-84208CD1951E}" type="pres">
      <dgm:prSet presAssocID="{46A531FC-8D9B-4E32-ACC7-05390B81DCCA}" presName="hierChild4" presStyleCnt="0"/>
      <dgm:spPr/>
    </dgm:pt>
    <dgm:pt modelId="{67C68361-2E98-455A-A467-B4080274A2F2}" type="pres">
      <dgm:prSet presAssocID="{46A531FC-8D9B-4E32-ACC7-05390B81DCCA}" presName="hierChild5" presStyleCnt="0"/>
      <dgm:spPr/>
    </dgm:pt>
    <dgm:pt modelId="{990C79B5-574D-48BA-B7EA-54DC46F0B5A7}" type="pres">
      <dgm:prSet presAssocID="{64969895-0967-497C-BCBB-795C87E30C74}" presName="hierChild5" presStyleCnt="0"/>
      <dgm:spPr/>
    </dgm:pt>
    <dgm:pt modelId="{7ADD6A4F-5B58-45EB-9100-78FF5249339E}" type="pres">
      <dgm:prSet presAssocID="{5DD61CA1-0035-4A4D-B2AB-BA0F34C92820}" presName="hierChild5" presStyleCnt="0"/>
      <dgm:spPr/>
    </dgm:pt>
    <dgm:pt modelId="{53D72894-E083-4C0D-A5D0-4AB3327B406B}" type="pres">
      <dgm:prSet presAssocID="{FB52D163-1BAC-4BF2-AAE1-5BB342E0E84C}" presName="hierChild3" presStyleCnt="0"/>
      <dgm:spPr/>
    </dgm:pt>
  </dgm:ptLst>
  <dgm:cxnLst>
    <dgm:cxn modelId="{B9C6C101-E209-4152-9831-66ECE7876A07}" type="presOf" srcId="{4D5E34AC-6F7E-41F2-8B49-159897A71DAE}" destId="{11C95A72-5FFA-429C-A3E2-EA54508881B7}" srcOrd="1" destOrd="0" presId="urn:microsoft.com/office/officeart/2009/3/layout/HorizontalOrganizationChart"/>
    <dgm:cxn modelId="{8A73DF03-7E26-4CDB-BAF5-587687707D2B}" type="presOf" srcId="{6D33E673-84E8-4050-A937-6023A0BD0CC6}" destId="{3E0989BF-E9AF-447F-B70B-FF0C7BF624E5}" srcOrd="1" destOrd="0" presId="urn:microsoft.com/office/officeart/2009/3/layout/HorizontalOrganizationChart"/>
    <dgm:cxn modelId="{6A638009-F6D8-47F2-AFD4-A53BAFCCB59F}" type="presOf" srcId="{8DB8495F-5F8B-4ECA-9F96-B9684DEFE39F}" destId="{FC9166F6-86E9-4734-AB27-DFA33538E1F9}" srcOrd="1" destOrd="0" presId="urn:microsoft.com/office/officeart/2009/3/layout/HorizontalOrganizationChart"/>
    <dgm:cxn modelId="{11A62B14-885B-489A-AC70-A2D1652A0255}" type="presOf" srcId="{4B2E5112-CA51-4E7F-A656-EA07B165F471}" destId="{AC640090-B2D1-4596-8D41-9D62AE260EAC}" srcOrd="1" destOrd="0" presId="urn:microsoft.com/office/officeart/2009/3/layout/HorizontalOrganizationChart"/>
    <dgm:cxn modelId="{A1531F15-E171-4FDF-B28F-47DBE635538A}" srcId="{184740CF-CB5A-4D67-ABCE-5F93CBEB0F96}" destId="{97ABA783-0772-4CBD-8251-6FC8EA1187E2}" srcOrd="1" destOrd="0" parTransId="{38F1B092-B1C4-4552-A67F-B43ECABD2BB2}" sibTransId="{800A2896-DA3D-4828-B423-0150ED13CE6B}"/>
    <dgm:cxn modelId="{502D4F16-41B6-4F52-B536-E81288704247}" type="presOf" srcId="{230BD7F7-F11A-4107-B1B3-41C6C4C38BB0}" destId="{BC3B0721-60A8-44B8-90D5-D1FBB2FB38F1}" srcOrd="1" destOrd="0" presId="urn:microsoft.com/office/officeart/2009/3/layout/HorizontalOrganizationChart"/>
    <dgm:cxn modelId="{5765661A-6242-41AD-96E0-C07B5431EF64}" type="presOf" srcId="{DBBBC733-50FA-40F3-92F6-8D5D3500731E}" destId="{5410D286-0A37-447D-B1F5-92B87D59AB48}" srcOrd="1" destOrd="0" presId="urn:microsoft.com/office/officeart/2009/3/layout/HorizontalOrganizationChart"/>
    <dgm:cxn modelId="{B2FCBC1A-07E7-465B-A17A-8D3445699063}" srcId="{57C6734A-CD92-4C14-BADF-0D13867E6C7A}" destId="{19A6C711-C6F8-43B6-98B5-9B5ADD751F62}" srcOrd="0" destOrd="0" parTransId="{0354DA78-8D05-43E2-A672-BB47E1EC9344}" sibTransId="{AB1CFD42-D965-492F-B2F0-78F164F7E468}"/>
    <dgm:cxn modelId="{68BDD11F-4D25-4C98-A60F-8DF98DF15FD4}" type="presOf" srcId="{B46477D5-8ABB-4891-A5D9-20E3030BB50E}" destId="{5DC9B3D3-5366-4DBD-B386-435271FD5D23}" srcOrd="0" destOrd="0" presId="urn:microsoft.com/office/officeart/2009/3/layout/HorizontalOrganizationChart"/>
    <dgm:cxn modelId="{5E546822-073D-4430-8BD8-63BE7462B56C}" srcId="{184740CF-CB5A-4D67-ABCE-5F93CBEB0F96}" destId="{230BD7F7-F11A-4107-B1B3-41C6C4C38BB0}" srcOrd="2" destOrd="0" parTransId="{946D32D4-FE3A-4A14-BF03-4F224DA27794}" sibTransId="{46010585-363F-48E9-8435-B65516278BE5}"/>
    <dgm:cxn modelId="{F18A5924-24DA-44E4-BAF3-B04EA6D37E79}" type="presOf" srcId="{4B2E5112-CA51-4E7F-A656-EA07B165F471}" destId="{058B245C-EF72-4302-AAE0-6AE284B59D9E}" srcOrd="0" destOrd="0" presId="urn:microsoft.com/office/officeart/2009/3/layout/HorizontalOrganizationChart"/>
    <dgm:cxn modelId="{937AF42C-A5CC-42C2-8D53-E3D65BA58E79}" type="presOf" srcId="{904E346D-D430-4E36-926E-8A5382C787D3}" destId="{022C885C-282A-4E88-85C1-9C66276813D5}" srcOrd="0" destOrd="0" presId="urn:microsoft.com/office/officeart/2009/3/layout/HorizontalOrganizationChart"/>
    <dgm:cxn modelId="{D307FC2C-974B-4EFE-AC58-E898A2C0DE28}" type="presOf" srcId="{97ABA783-0772-4CBD-8251-6FC8EA1187E2}" destId="{CE1136E9-894E-422E-83F1-1DB2648BFC5C}" srcOrd="1" destOrd="0" presId="urn:microsoft.com/office/officeart/2009/3/layout/HorizontalOrganizationChart"/>
    <dgm:cxn modelId="{4B1AE133-EB9C-4FE0-A70C-5DDD693BEFF4}" type="presOf" srcId="{57C6734A-CD92-4C14-BADF-0D13867E6C7A}" destId="{8791DCD0-87A9-4B72-9AF0-8C96F8299BD8}" srcOrd="0" destOrd="0" presId="urn:microsoft.com/office/officeart/2009/3/layout/HorizontalOrganizationChart"/>
    <dgm:cxn modelId="{9E605C3D-C53C-4B46-B89B-7C7844E2E09A}" type="presOf" srcId="{615210A7-6F72-414C-AC2A-377293A0C203}" destId="{4C63D9F4-5C94-4105-B819-DDF384F26EFA}" srcOrd="1" destOrd="0" presId="urn:microsoft.com/office/officeart/2009/3/layout/HorizontalOrganizationChart"/>
    <dgm:cxn modelId="{1D692B5E-6FD0-4883-AC47-5DBF07074123}" type="presOf" srcId="{3BA2B0CB-B33E-440F-A31F-052EE8E7B3EA}" destId="{BCC5A1FF-6F7A-432B-9128-1366B8668B05}" srcOrd="0" destOrd="0" presId="urn:microsoft.com/office/officeart/2009/3/layout/HorizontalOrganizationChart"/>
    <dgm:cxn modelId="{D8DD3360-BF5D-4CEA-B1C8-89353BDA1C1D}" srcId="{DBBBC733-50FA-40F3-92F6-8D5D3500731E}" destId="{17272ED1-3306-4B0A-9A4E-78F8B5C21446}" srcOrd="0" destOrd="0" parTransId="{B46477D5-8ABB-4891-A5D9-20E3030BB50E}" sibTransId="{4C0335D1-66C3-4DF9-930C-02651B1D3507}"/>
    <dgm:cxn modelId="{9F501341-E494-454F-A3F0-01A8A2E13804}" type="presOf" srcId="{4EF9CC0B-C810-4780-85BF-09409A32B514}" destId="{DBFEA7B4-AE11-4F14-AC89-0C35971CA714}" srcOrd="0" destOrd="0" presId="urn:microsoft.com/office/officeart/2009/3/layout/HorizontalOrganizationChart"/>
    <dgm:cxn modelId="{B6092363-25AD-4542-B26B-54D25B1A7336}" type="presOf" srcId="{0136A5D6-D1FC-48D5-A2A1-9DF84AF91939}" destId="{A9FC8A32-C290-4B3B-AAC3-DA16E281D344}" srcOrd="1" destOrd="0" presId="urn:microsoft.com/office/officeart/2009/3/layout/HorizontalOrganizationChart"/>
    <dgm:cxn modelId="{1CC43343-197C-4CA5-ABFA-25486F6796F5}" type="presOf" srcId="{FB52D163-1BAC-4BF2-AAE1-5BB342E0E84C}" destId="{57EF1D62-FCA3-4B87-A488-134B93AFDCBC}" srcOrd="1" destOrd="0" presId="urn:microsoft.com/office/officeart/2009/3/layout/HorizontalOrganizationChart"/>
    <dgm:cxn modelId="{D9F7B164-B3D3-46D0-A2BA-0D1BC523DCCC}" type="presOf" srcId="{4F90F927-D6BB-4CC2-A06A-024A1164C71B}" destId="{93EFBEEE-56E3-41B4-82F9-7138B91280D0}" srcOrd="1" destOrd="0" presId="urn:microsoft.com/office/officeart/2009/3/layout/HorizontalOrganizationChart"/>
    <dgm:cxn modelId="{1267B465-3FED-475A-9B96-1D9D8CBFE384}" type="presOf" srcId="{5FD581F2-BFBE-4B68-BAC7-CF71763BC462}" destId="{2E884977-49E4-424D-A733-36AC80F811E1}" srcOrd="0" destOrd="0" presId="urn:microsoft.com/office/officeart/2009/3/layout/HorizontalOrganizationChart"/>
    <dgm:cxn modelId="{92A63047-D1CB-4CA5-9285-4FB99F016CB8}" type="presOf" srcId="{6575FD88-1374-42A4-9270-2C34830288BD}" destId="{1AAC40A9-9012-4012-BC9E-2C9841AFDD20}" srcOrd="0" destOrd="0" presId="urn:microsoft.com/office/officeart/2009/3/layout/HorizontalOrganizationChart"/>
    <dgm:cxn modelId="{A42E3967-58E4-4405-8FB0-BBE885B0E4E9}" type="presOf" srcId="{946D32D4-FE3A-4A14-BF03-4F224DA27794}" destId="{45582075-7078-4BF3-854D-14E20CFBD7A6}" srcOrd="0" destOrd="0" presId="urn:microsoft.com/office/officeart/2009/3/layout/HorizontalOrganizationChart"/>
    <dgm:cxn modelId="{7064B068-9E1C-432C-9B87-A4B776348B62}" type="presOf" srcId="{9CBEA407-E8E5-4F7E-92D5-4A29A075042F}" destId="{52CE94B3-1702-4A0B-85F3-EC64FE53C8BB}" srcOrd="0" destOrd="0" presId="urn:microsoft.com/office/officeart/2009/3/layout/HorizontalOrganizationChart"/>
    <dgm:cxn modelId="{6A09FC48-3652-4666-B68B-4132B31A2A26}" type="presOf" srcId="{64969895-0967-497C-BCBB-795C87E30C74}" destId="{4DDE190F-51AB-4857-9DBE-9E734F85A2FE}" srcOrd="1" destOrd="0" presId="urn:microsoft.com/office/officeart/2009/3/layout/HorizontalOrganizationChart"/>
    <dgm:cxn modelId="{2C8D006E-B565-42C4-A050-E31B86A399E2}" srcId="{64969895-0967-497C-BCBB-795C87E30C74}" destId="{4F90F927-D6BB-4CC2-A06A-024A1164C71B}" srcOrd="1" destOrd="0" parTransId="{28E6F7DB-6382-4993-AE60-AC9878A2EA6C}" sibTransId="{275E7E87-D6FE-48A3-A384-DF8785ACB981}"/>
    <dgm:cxn modelId="{2766166E-7A57-4CC1-94B2-D1282368B587}" type="presOf" srcId="{19A6C711-C6F8-43B6-98B5-9B5ADD751F62}" destId="{A68E9670-9CDF-4441-AC26-6BEB047EE676}" srcOrd="0" destOrd="0" presId="urn:microsoft.com/office/officeart/2009/3/layout/HorizontalOrganizationChart"/>
    <dgm:cxn modelId="{F990576E-2B28-4AE6-9BD9-7B470999721B}" srcId="{64969895-0967-497C-BCBB-795C87E30C74}" destId="{9CBEA407-E8E5-4F7E-92D5-4A29A075042F}" srcOrd="3" destOrd="0" parTransId="{E39D44D1-390D-4CA1-8B8E-EB4A24E7DC1F}" sibTransId="{7B63BD5D-2903-4821-A808-38D6EE4FADBE}"/>
    <dgm:cxn modelId="{BCBD684F-B4F1-4C57-A1D2-A1C563003328}" type="presOf" srcId="{53451AB9-994C-46A0-BD78-14395755E832}" destId="{70FC1837-63DE-463B-BEDE-80CB93A289EE}" srcOrd="0" destOrd="0" presId="urn:microsoft.com/office/officeart/2009/3/layout/HorizontalOrganizationChart"/>
    <dgm:cxn modelId="{2E012870-FF88-498A-909A-50A035CF6320}" type="presOf" srcId="{0354DA78-8D05-43E2-A672-BB47E1EC9344}" destId="{940B1FC7-4F57-40E8-93B8-0AD954D98AAC}" srcOrd="0" destOrd="0" presId="urn:microsoft.com/office/officeart/2009/3/layout/HorizontalOrganizationChart"/>
    <dgm:cxn modelId="{84CEF652-CEE3-4464-B862-208E639F861A}" srcId="{64969895-0967-497C-BCBB-795C87E30C74}" destId="{46A531FC-8D9B-4E32-ACC7-05390B81DCCA}" srcOrd="4" destOrd="0" parTransId="{DF46A5E9-2F29-4287-AEEE-88900909815B}" sibTransId="{41E3EE9F-3A3A-4526-86F4-1B8F8C2EAF5C}"/>
    <dgm:cxn modelId="{5F39FA52-8C60-4D6C-835D-0CDC20B5E663}" type="presOf" srcId="{97ABA783-0772-4CBD-8251-6FC8EA1187E2}" destId="{50E3F5AC-A736-4914-8E9E-EAE0F7F6A36A}" srcOrd="0" destOrd="0" presId="urn:microsoft.com/office/officeart/2009/3/layout/HorizontalOrganizationChart"/>
    <dgm:cxn modelId="{79409955-1CF8-4990-8BCE-0315E18B2059}" type="presOf" srcId="{28E6F7DB-6382-4993-AE60-AC9878A2EA6C}" destId="{2FDDF7CB-9464-4893-B996-62EAAFAFC11E}" srcOrd="0" destOrd="0" presId="urn:microsoft.com/office/officeart/2009/3/layout/HorizontalOrganizationChart"/>
    <dgm:cxn modelId="{159AF778-2B64-4C9C-9708-D809250333BB}" srcId="{5DD61CA1-0035-4A4D-B2AB-BA0F34C92820}" destId="{4EF9CC0B-C810-4780-85BF-09409A32B514}" srcOrd="0" destOrd="0" parTransId="{904E346D-D430-4E36-926E-8A5382C787D3}" sibTransId="{1686ABDC-4CF5-4642-B39C-AF5E2E336AA5}"/>
    <dgm:cxn modelId="{ED0C2779-5E78-4FCA-996F-78B5D4BB0394}" srcId="{4EF9CC0B-C810-4780-85BF-09409A32B514}" destId="{E927BBF9-85FB-4281-BD57-42041B35E4B7}" srcOrd="0" destOrd="0" parTransId="{3651436A-78FD-4E3E-B35B-EC2E1B4CCD39}" sibTransId="{70E6E23D-31A9-441E-8C07-A4EFA3F0C5DA}"/>
    <dgm:cxn modelId="{0C87E479-B292-4E95-B4B5-C829E934A84C}" type="presOf" srcId="{E39D44D1-390D-4CA1-8B8E-EB4A24E7DC1F}" destId="{9CAA66E5-BEAF-4E1E-9319-2C33FEB46265}" srcOrd="0" destOrd="0" presId="urn:microsoft.com/office/officeart/2009/3/layout/HorizontalOrganizationChart"/>
    <dgm:cxn modelId="{42FB5D7D-3239-4F6F-9D8B-CDAD13B99EE4}" srcId="{64969895-0967-497C-BCBB-795C87E30C74}" destId="{57C6734A-CD92-4C14-BADF-0D13867E6C7A}" srcOrd="2" destOrd="0" parTransId="{8B3FC94D-A714-4DBC-9DD4-0AEBC913E5F6}" sibTransId="{27934943-93FF-4840-A14D-D6D7B18DD1BA}"/>
    <dgm:cxn modelId="{524B9E7D-A3DA-4B0B-B4AD-CED909D48837}" srcId="{0136A5D6-D1FC-48D5-A2A1-9DF84AF91939}" destId="{8DB8495F-5F8B-4ECA-9F96-B9684DEFE39F}" srcOrd="0" destOrd="0" parTransId="{53451AB9-994C-46A0-BD78-14395755E832}" sibTransId="{00D44FD5-5DE3-4F66-B037-A7FC0490E72E}"/>
    <dgm:cxn modelId="{27232382-7D94-471B-9F18-08B82ED7ED7E}" type="presOf" srcId="{19A6C711-C6F8-43B6-98B5-9B5ADD751F62}" destId="{3ECE3B2B-F4B9-4C7E-8B65-46CC682E31D1}" srcOrd="1" destOrd="0" presId="urn:microsoft.com/office/officeart/2009/3/layout/HorizontalOrganizationChart"/>
    <dgm:cxn modelId="{B771D682-4B92-4055-960A-25F4713D2ACE}" type="presOf" srcId="{9C9EB3FE-95F9-408E-9723-90BF9769C5C8}" destId="{9B68769C-6344-4780-A916-28957BDFC9F6}" srcOrd="0" destOrd="0" presId="urn:microsoft.com/office/officeart/2009/3/layout/HorizontalOrganizationChart"/>
    <dgm:cxn modelId="{99DBBF85-AA43-496A-9B65-2329B16BEEC8}" type="presOf" srcId="{3651436A-78FD-4E3E-B35B-EC2E1B4CCD39}" destId="{39C00FA2-F907-4848-8E59-7AF502C62ACB}" srcOrd="0" destOrd="0" presId="urn:microsoft.com/office/officeart/2009/3/layout/HorizontalOrganizationChart"/>
    <dgm:cxn modelId="{064FB386-6CB8-4E5E-9C2E-C880B05CD9B6}" type="presOf" srcId="{46A531FC-8D9B-4E32-ACC7-05390B81DCCA}" destId="{4D52AF0C-8CB5-4C84-8CB7-16B39C3B7B22}" srcOrd="1" destOrd="0" presId="urn:microsoft.com/office/officeart/2009/3/layout/HorizontalOrganizationChart"/>
    <dgm:cxn modelId="{396E6087-1E46-4465-BC1E-CEE232E58092}" type="presOf" srcId="{0136A5D6-D1FC-48D5-A2A1-9DF84AF91939}" destId="{2249137F-0CEA-4521-9266-00D9E323E3D9}" srcOrd="0" destOrd="0" presId="urn:microsoft.com/office/officeart/2009/3/layout/HorizontalOrganizationChart"/>
    <dgm:cxn modelId="{DD42B087-E662-4BC4-866D-4CC2C4CA590A}" type="presOf" srcId="{4F90F927-D6BB-4CC2-A06A-024A1164C71B}" destId="{915E771B-5891-433D-A2DD-7478097139D3}" srcOrd="0" destOrd="0" presId="urn:microsoft.com/office/officeart/2009/3/layout/HorizontalOrganizationChart"/>
    <dgm:cxn modelId="{3DC81F8C-5DF6-4E9E-8D24-F4E6263CEF69}" type="presOf" srcId="{57C6734A-CD92-4C14-BADF-0D13867E6C7A}" destId="{2050E3AB-DF26-4AEB-B4C9-614B37B2C522}" srcOrd="1" destOrd="0" presId="urn:microsoft.com/office/officeart/2009/3/layout/HorizontalOrganizationChart"/>
    <dgm:cxn modelId="{6704DC8C-3656-4BCC-BC26-F57A25A11C0A}" type="presOf" srcId="{5DD61CA1-0035-4A4D-B2AB-BA0F34C92820}" destId="{3B64EB69-739C-4C45-9E20-A179291E240C}" srcOrd="0" destOrd="0" presId="urn:microsoft.com/office/officeart/2009/3/layout/HorizontalOrganizationChart"/>
    <dgm:cxn modelId="{27F2238F-CD77-4A05-9A72-9F52E023C517}" type="presOf" srcId="{C8E09F9A-FFCD-4899-8427-01928DC4C7F5}" destId="{072DC945-3196-40C7-9C83-42ABE3AEE177}" srcOrd="0" destOrd="0" presId="urn:microsoft.com/office/officeart/2009/3/layout/HorizontalOrganizationChart"/>
    <dgm:cxn modelId="{91FE328F-7687-4D54-925D-DF0C1CE486DE}" type="presOf" srcId="{A16D23AC-CFF4-44E8-AF1C-B9E5E3CC09B0}" destId="{37A9CC15-4FF0-4C2C-B465-053BAEA66870}" srcOrd="0" destOrd="0" presId="urn:microsoft.com/office/officeart/2009/3/layout/HorizontalOrganizationChart"/>
    <dgm:cxn modelId="{C9B3EB99-C7B2-4998-B14E-8D85B7C75AA6}" type="presOf" srcId="{17272ED1-3306-4B0A-9A4E-78F8B5C21446}" destId="{C6B63C1B-19F4-47B3-A225-11FBC38E8CC1}" srcOrd="1" destOrd="0" presId="urn:microsoft.com/office/officeart/2009/3/layout/HorizontalOrganizationChart"/>
    <dgm:cxn modelId="{014A909A-D842-4B90-98B0-5B66D1C3495C}" type="presOf" srcId="{9CBEA407-E8E5-4F7E-92D5-4A29A075042F}" destId="{A4F9F47E-CE76-4D7B-9855-94C93F10352F}" srcOrd="1" destOrd="0" presId="urn:microsoft.com/office/officeart/2009/3/layout/HorizontalOrganizationChart"/>
    <dgm:cxn modelId="{5032229B-1326-4720-B74C-779DEB8B330A}" type="presOf" srcId="{5DD61CA1-0035-4A4D-B2AB-BA0F34C92820}" destId="{630FCE7F-D0B7-42D4-8919-9CFABEB9302F}" srcOrd="1" destOrd="0" presId="urn:microsoft.com/office/officeart/2009/3/layout/HorizontalOrganizationChart"/>
    <dgm:cxn modelId="{8BC4729B-177B-40D6-9AD8-A388BCC81759}" type="presOf" srcId="{068B1DD1-E85D-4D5B-B974-563746F6BCEC}" destId="{C46BD844-42D5-4FE3-8D1B-21EAA08CB643}" srcOrd="0" destOrd="0" presId="urn:microsoft.com/office/officeart/2009/3/layout/HorizontalOrganizationChart"/>
    <dgm:cxn modelId="{A5A7D7A3-51C4-4A30-B24B-D1AAC15EC617}" type="presOf" srcId="{184740CF-CB5A-4D67-ABCE-5F93CBEB0F96}" destId="{B4541795-8CCA-4839-BA9C-DE2AB96A6890}" srcOrd="0" destOrd="0" presId="urn:microsoft.com/office/officeart/2009/3/layout/HorizontalOrganizationChart"/>
    <dgm:cxn modelId="{0D16BBA7-B85E-4A0A-93B2-EBDF70D2D3F8}" type="presOf" srcId="{B856347D-EE74-431F-9A4C-7A38670A0979}" destId="{C201CE74-C98B-4A42-804B-56718E39C1FD}" srcOrd="0" destOrd="0" presId="urn:microsoft.com/office/officeart/2009/3/layout/HorizontalOrganizationChart"/>
    <dgm:cxn modelId="{D2E7E9AB-B033-4F64-9358-4766F86A629D}" srcId="{4EF9CC0B-C810-4780-85BF-09409A32B514}" destId="{DBBBC733-50FA-40F3-92F6-8D5D3500731E}" srcOrd="1" destOrd="0" parTransId="{B3D7B8CD-8712-4AB2-A94E-E27AAC2AB866}" sibTransId="{1AC376D8-CD20-4E7E-8E63-7B6B10CB32C4}"/>
    <dgm:cxn modelId="{E2F586B0-C6D7-4077-8CBD-8BEF1D3328BB}" type="presOf" srcId="{B3D7B8CD-8712-4AB2-A94E-E27AAC2AB866}" destId="{877F5456-6E6A-4994-81D2-6E4423DFA566}" srcOrd="0" destOrd="0" presId="urn:microsoft.com/office/officeart/2009/3/layout/HorizontalOrganizationChart"/>
    <dgm:cxn modelId="{BAFA0BB6-31EC-4591-8E07-589FE6B11EAD}" srcId="{184740CF-CB5A-4D67-ABCE-5F93CBEB0F96}" destId="{615210A7-6F72-414C-AC2A-377293A0C203}" srcOrd="0" destOrd="0" parTransId="{068B1DD1-E85D-4D5B-B974-563746F6BCEC}" sibTransId="{B05E67BF-B627-4954-B446-809ED1BDAA26}"/>
    <dgm:cxn modelId="{89AD85B6-516F-4641-B24B-6677C190628D}" srcId="{615210A7-6F72-414C-AC2A-377293A0C203}" destId="{6D33E673-84E8-4050-A937-6023A0BD0CC6}" srcOrd="0" destOrd="0" parTransId="{A16D23AC-CFF4-44E8-AF1C-B9E5E3CC09B0}" sibTransId="{47742096-9528-4036-87D1-60DD8694758D}"/>
    <dgm:cxn modelId="{EBA6C1BE-CCA2-4C47-9059-562419B4CDB4}" type="presOf" srcId="{8DB8495F-5F8B-4ECA-9F96-B9684DEFE39F}" destId="{10CB5C07-EF70-4F2F-8A02-E23B3940A6DA}" srcOrd="0" destOrd="0" presId="urn:microsoft.com/office/officeart/2009/3/layout/HorizontalOrganizationChart"/>
    <dgm:cxn modelId="{7929B0C8-2A3C-429C-81C1-6334ED4526CD}" type="presOf" srcId="{17272ED1-3306-4B0A-9A4E-78F8B5C21446}" destId="{319E5335-C57F-48FA-BD9F-207DAFEFF6C3}" srcOrd="0" destOrd="0" presId="urn:microsoft.com/office/officeart/2009/3/layout/HorizontalOrganizationChart"/>
    <dgm:cxn modelId="{1D99FECA-961B-4C61-A745-5D8B14EDACFD}" type="presOf" srcId="{8B3FC94D-A714-4DBC-9DD4-0AEBC913E5F6}" destId="{87F248AD-1D61-4784-898B-C77E08EE4ADD}" srcOrd="0" destOrd="0" presId="urn:microsoft.com/office/officeart/2009/3/layout/HorizontalOrganizationChart"/>
    <dgm:cxn modelId="{0BC1A9D5-A7C5-49D6-8549-8B3CA30FAB3F}" srcId="{E927BBF9-85FB-4281-BD57-42041B35E4B7}" destId="{4D5E34AC-6F7E-41F2-8B49-159897A71DAE}" srcOrd="0" destOrd="0" parTransId="{B856347D-EE74-431F-9A4C-7A38670A0979}" sibTransId="{23BF2298-FB32-44DF-8822-3E7A78E921DA}"/>
    <dgm:cxn modelId="{749531DA-CDF6-4EC2-BA20-5B77DC481698}" srcId="{4D5E34AC-6F7E-41F2-8B49-159897A71DAE}" destId="{0136A5D6-D1FC-48D5-A2A1-9DF84AF91939}" srcOrd="1" destOrd="0" parTransId="{6575FD88-1374-42A4-9270-2C34830288BD}" sibTransId="{AE9760F4-F04E-4F6E-B690-1F8879DFE76A}"/>
    <dgm:cxn modelId="{82C074DA-2E6C-4026-AD0E-45BB95E7A6D8}" type="presOf" srcId="{DBBBC733-50FA-40F3-92F6-8D5D3500731E}" destId="{922FE5B2-5B82-43E8-A442-DEEF614CB56D}" srcOrd="0" destOrd="0" presId="urn:microsoft.com/office/officeart/2009/3/layout/HorizontalOrganizationChart"/>
    <dgm:cxn modelId="{4FABA2DA-93AF-40C3-A551-58009A078F3F}" type="presOf" srcId="{FB52D163-1BAC-4BF2-AAE1-5BB342E0E84C}" destId="{8B08AD41-EFD4-4724-9D8B-B59C792F6597}" srcOrd="0" destOrd="0" presId="urn:microsoft.com/office/officeart/2009/3/layout/HorizontalOrganizationChart"/>
    <dgm:cxn modelId="{9989C7DE-FF38-4176-A781-C4C0726356C1}" type="presOf" srcId="{E927BBF9-85FB-4281-BD57-42041B35E4B7}" destId="{2A6A2748-EAD9-4F28-A654-3CD63C920E67}" srcOrd="0" destOrd="0" presId="urn:microsoft.com/office/officeart/2009/3/layout/HorizontalOrganizationChart"/>
    <dgm:cxn modelId="{7012F9DF-4E8D-4696-840D-63F660817332}" type="presOf" srcId="{184740CF-CB5A-4D67-ABCE-5F93CBEB0F96}" destId="{2EB7EE27-8FFB-4FC1-A68F-CFBF658FAF43}" srcOrd="1" destOrd="0" presId="urn:microsoft.com/office/officeart/2009/3/layout/HorizontalOrganizationChart"/>
    <dgm:cxn modelId="{82150AE4-75DB-4A10-A5D0-6435B694BF1A}" type="presOf" srcId="{01E8F7F4-3AA1-4206-AA9C-141D92B9993A}" destId="{2C5D22AC-EECA-4ECC-A972-4BD9FE6DEBCE}" srcOrd="0" destOrd="0" presId="urn:microsoft.com/office/officeart/2009/3/layout/HorizontalOrganizationChart"/>
    <dgm:cxn modelId="{C09438E4-7D11-4539-A06F-46A2330E7E78}" srcId="{64969895-0967-497C-BCBB-795C87E30C74}" destId="{4B2E5112-CA51-4E7F-A656-EA07B165F471}" srcOrd="0" destOrd="0" parTransId="{9C9EB3FE-95F9-408E-9723-90BF9769C5C8}" sibTransId="{299317FA-9E47-4153-BB46-FE44FDD373BC}"/>
    <dgm:cxn modelId="{929766E4-71FE-4E12-AB7B-D4B8D6D7C11E}" type="presOf" srcId="{DF46A5E9-2F29-4287-AEEE-88900909815B}" destId="{0FBF41F4-C4AB-4B6C-8215-9770C2343757}" srcOrd="0" destOrd="0" presId="urn:microsoft.com/office/officeart/2009/3/layout/HorizontalOrganizationChart"/>
    <dgm:cxn modelId="{41532BE7-93F0-4110-9B20-534F53ACFCB4}" type="presOf" srcId="{46A531FC-8D9B-4E32-ACC7-05390B81DCCA}" destId="{E8670809-15D2-41BF-8A95-FDA3EF57E028}" srcOrd="0" destOrd="0" presId="urn:microsoft.com/office/officeart/2009/3/layout/HorizontalOrganizationChart"/>
    <dgm:cxn modelId="{D83AEBE7-79F0-46B6-9526-F7C9505FC6AB}" srcId="{5DD61CA1-0035-4A4D-B2AB-BA0F34C92820}" destId="{64969895-0967-497C-BCBB-795C87E30C74}" srcOrd="1" destOrd="0" parTransId="{01E8F7F4-3AA1-4206-AA9C-141D92B9993A}" sibTransId="{8C61E1B7-1781-4980-BBAE-EB014611E47B}"/>
    <dgm:cxn modelId="{281002ED-9B2F-453C-AC60-BBD3670B0AC6}" type="presOf" srcId="{E927BBF9-85FB-4281-BD57-42041B35E4B7}" destId="{1ACDCB82-4973-4109-9F7F-F1B9953B8D99}" srcOrd="1" destOrd="0" presId="urn:microsoft.com/office/officeart/2009/3/layout/HorizontalOrganizationChart"/>
    <dgm:cxn modelId="{544A70EE-2048-4ED4-A607-FAA3DBA61BA1}" srcId="{4D5E34AC-6F7E-41F2-8B49-159897A71DAE}" destId="{184740CF-CB5A-4D67-ABCE-5F93CBEB0F96}" srcOrd="0" destOrd="0" parTransId="{5FD581F2-BFBE-4B68-BAC7-CF71763BC462}" sibTransId="{B219A391-F3C7-4184-9E09-2827BFD883C7}"/>
    <dgm:cxn modelId="{735DC1EE-4345-4799-98EC-FEDF0FF02484}" srcId="{3BA2B0CB-B33E-440F-A31F-052EE8E7B3EA}" destId="{FB52D163-1BAC-4BF2-AAE1-5BB342E0E84C}" srcOrd="0" destOrd="0" parTransId="{4F99A4AE-4B3B-43B1-9613-9546190D510E}" sibTransId="{7E5C350B-3B0C-41A9-A2E1-8B2F291EC4C6}"/>
    <dgm:cxn modelId="{192122F2-F1C4-45F8-950F-07C2D23FF58E}" type="presOf" srcId="{6D33E673-84E8-4050-A937-6023A0BD0CC6}" destId="{549128A3-317E-4E6F-9EE5-E46744C06C11}" srcOrd="0" destOrd="0" presId="urn:microsoft.com/office/officeart/2009/3/layout/HorizontalOrganizationChart"/>
    <dgm:cxn modelId="{B30C6AF3-CB99-4512-9677-48968F68E0F4}" type="presOf" srcId="{230BD7F7-F11A-4107-B1B3-41C6C4C38BB0}" destId="{42CE9777-9496-4D74-A08A-F3BDFF87C4B3}" srcOrd="0" destOrd="0" presId="urn:microsoft.com/office/officeart/2009/3/layout/HorizontalOrganizationChart"/>
    <dgm:cxn modelId="{BCCE4AF4-C4C0-482C-A5E0-0E96251776CD}" srcId="{FB52D163-1BAC-4BF2-AAE1-5BB342E0E84C}" destId="{5DD61CA1-0035-4A4D-B2AB-BA0F34C92820}" srcOrd="0" destOrd="0" parTransId="{C8E09F9A-FFCD-4899-8427-01928DC4C7F5}" sibTransId="{80B99433-BAAC-47DF-BDAD-8281B4A650CC}"/>
    <dgm:cxn modelId="{ECE480F7-BB75-4654-9CD2-C414AA764CF6}" type="presOf" srcId="{38F1B092-B1C4-4552-A67F-B43ECABD2BB2}" destId="{36F3BE09-F442-433F-A541-D40A430F86D0}" srcOrd="0" destOrd="0" presId="urn:microsoft.com/office/officeart/2009/3/layout/HorizontalOrganizationChart"/>
    <dgm:cxn modelId="{0B3BB7F8-6910-4213-9224-29118405AAFE}" type="presOf" srcId="{4EF9CC0B-C810-4780-85BF-09409A32B514}" destId="{2C2048F4-095A-4337-8F79-FC8AC89E79E2}" srcOrd="1" destOrd="0" presId="urn:microsoft.com/office/officeart/2009/3/layout/HorizontalOrganizationChart"/>
    <dgm:cxn modelId="{1C267BFC-7346-47E0-8EC6-B1BE575D2F72}" type="presOf" srcId="{615210A7-6F72-414C-AC2A-377293A0C203}" destId="{823A0AFA-5FCF-4C43-BC09-2AE17E7360E6}" srcOrd="0" destOrd="0" presId="urn:microsoft.com/office/officeart/2009/3/layout/HorizontalOrganizationChart"/>
    <dgm:cxn modelId="{75C9DDFD-774A-4BFE-B433-C370596B0E19}" type="presOf" srcId="{64969895-0967-497C-BCBB-795C87E30C74}" destId="{BA47A3A3-C2A3-4F2B-942E-68572A942023}" srcOrd="0" destOrd="0" presId="urn:microsoft.com/office/officeart/2009/3/layout/HorizontalOrganizationChart"/>
    <dgm:cxn modelId="{ADBEB0FE-8004-4367-9CE0-4B13693AA84E}" type="presOf" srcId="{4D5E34AC-6F7E-41F2-8B49-159897A71DAE}" destId="{4BC1BBCF-2F58-42B0-AE0B-80882D000CA2}" srcOrd="0" destOrd="0" presId="urn:microsoft.com/office/officeart/2009/3/layout/HorizontalOrganizationChart"/>
    <dgm:cxn modelId="{230137D8-C332-4648-9498-1678A13DE71B}" type="presParOf" srcId="{BCC5A1FF-6F7A-432B-9128-1366B8668B05}" destId="{55AB47C1-75B3-4431-A14D-9391A0C1EACF}" srcOrd="0" destOrd="0" presId="urn:microsoft.com/office/officeart/2009/3/layout/HorizontalOrganizationChart"/>
    <dgm:cxn modelId="{8DCE6DBF-AF1C-41FE-AFD7-EA616CDE59AC}" type="presParOf" srcId="{55AB47C1-75B3-4431-A14D-9391A0C1EACF}" destId="{54F4A38A-076F-45B6-BBC7-8F404DEAEB3D}" srcOrd="0" destOrd="0" presId="urn:microsoft.com/office/officeart/2009/3/layout/HorizontalOrganizationChart"/>
    <dgm:cxn modelId="{7E918188-1B2D-4F0A-A9CC-B1B325F9BCBA}" type="presParOf" srcId="{54F4A38A-076F-45B6-BBC7-8F404DEAEB3D}" destId="{8B08AD41-EFD4-4724-9D8B-B59C792F6597}" srcOrd="0" destOrd="0" presId="urn:microsoft.com/office/officeart/2009/3/layout/HorizontalOrganizationChart"/>
    <dgm:cxn modelId="{3104A9A0-EF2E-4F54-95F4-9DEF89EEFE93}" type="presParOf" srcId="{54F4A38A-076F-45B6-BBC7-8F404DEAEB3D}" destId="{57EF1D62-FCA3-4B87-A488-134B93AFDCBC}" srcOrd="1" destOrd="0" presId="urn:microsoft.com/office/officeart/2009/3/layout/HorizontalOrganizationChart"/>
    <dgm:cxn modelId="{3A57D53D-9A77-4723-B2E4-086B48A4ED9B}" type="presParOf" srcId="{55AB47C1-75B3-4431-A14D-9391A0C1EACF}" destId="{44B6949F-0556-4406-AC91-FC059E5B742D}" srcOrd="1" destOrd="0" presId="urn:microsoft.com/office/officeart/2009/3/layout/HorizontalOrganizationChart"/>
    <dgm:cxn modelId="{88BF0B96-41D9-46CF-BE5F-4330755F285D}" type="presParOf" srcId="{44B6949F-0556-4406-AC91-FC059E5B742D}" destId="{072DC945-3196-40C7-9C83-42ABE3AEE177}" srcOrd="0" destOrd="0" presId="urn:microsoft.com/office/officeart/2009/3/layout/HorizontalOrganizationChart"/>
    <dgm:cxn modelId="{79E3C3A9-553C-4787-9EF1-FB30CD28009A}" type="presParOf" srcId="{44B6949F-0556-4406-AC91-FC059E5B742D}" destId="{0CD10B31-A76E-4419-B3EA-E3CD08AF42EC}" srcOrd="1" destOrd="0" presId="urn:microsoft.com/office/officeart/2009/3/layout/HorizontalOrganizationChart"/>
    <dgm:cxn modelId="{6243856C-CBA5-4034-8740-EC86B3A14907}" type="presParOf" srcId="{0CD10B31-A76E-4419-B3EA-E3CD08AF42EC}" destId="{C8695963-A1B6-48C3-A265-A673D6081D64}" srcOrd="0" destOrd="0" presId="urn:microsoft.com/office/officeart/2009/3/layout/HorizontalOrganizationChart"/>
    <dgm:cxn modelId="{DD637994-7082-463F-A0DD-DAA074009311}" type="presParOf" srcId="{C8695963-A1B6-48C3-A265-A673D6081D64}" destId="{3B64EB69-739C-4C45-9E20-A179291E240C}" srcOrd="0" destOrd="0" presId="urn:microsoft.com/office/officeart/2009/3/layout/HorizontalOrganizationChart"/>
    <dgm:cxn modelId="{AFF1BE75-CFD6-4DC6-9A85-2177EF314962}" type="presParOf" srcId="{C8695963-A1B6-48C3-A265-A673D6081D64}" destId="{630FCE7F-D0B7-42D4-8919-9CFABEB9302F}" srcOrd="1" destOrd="0" presId="urn:microsoft.com/office/officeart/2009/3/layout/HorizontalOrganizationChart"/>
    <dgm:cxn modelId="{376D14C2-6C04-4A62-BBCE-523BF67BF760}" type="presParOf" srcId="{0CD10B31-A76E-4419-B3EA-E3CD08AF42EC}" destId="{AC1429C5-0787-4627-ADA8-2B8EFB9ED61F}" srcOrd="1" destOrd="0" presId="urn:microsoft.com/office/officeart/2009/3/layout/HorizontalOrganizationChart"/>
    <dgm:cxn modelId="{B6196C8A-DF19-4233-B6DE-9915EAE7202A}" type="presParOf" srcId="{AC1429C5-0787-4627-ADA8-2B8EFB9ED61F}" destId="{022C885C-282A-4E88-85C1-9C66276813D5}" srcOrd="0" destOrd="0" presId="urn:microsoft.com/office/officeart/2009/3/layout/HorizontalOrganizationChart"/>
    <dgm:cxn modelId="{1E223655-277A-4D0B-AB35-C609B0436614}" type="presParOf" srcId="{AC1429C5-0787-4627-ADA8-2B8EFB9ED61F}" destId="{A27EFF96-137B-42BF-A370-E74087B67B16}" srcOrd="1" destOrd="0" presId="urn:microsoft.com/office/officeart/2009/3/layout/HorizontalOrganizationChart"/>
    <dgm:cxn modelId="{81C76B9A-42AC-4F57-9ED3-625B012FEB4E}" type="presParOf" srcId="{A27EFF96-137B-42BF-A370-E74087B67B16}" destId="{21AF6126-2709-4EAD-B76A-F658A2451A73}" srcOrd="0" destOrd="0" presId="urn:microsoft.com/office/officeart/2009/3/layout/HorizontalOrganizationChart"/>
    <dgm:cxn modelId="{01988C32-D103-4E22-80BF-C98B9C7BC6B0}" type="presParOf" srcId="{21AF6126-2709-4EAD-B76A-F658A2451A73}" destId="{DBFEA7B4-AE11-4F14-AC89-0C35971CA714}" srcOrd="0" destOrd="0" presId="urn:microsoft.com/office/officeart/2009/3/layout/HorizontalOrganizationChart"/>
    <dgm:cxn modelId="{65A90D31-3873-41F4-A5D0-10AF078B9A6E}" type="presParOf" srcId="{21AF6126-2709-4EAD-B76A-F658A2451A73}" destId="{2C2048F4-095A-4337-8F79-FC8AC89E79E2}" srcOrd="1" destOrd="0" presId="urn:microsoft.com/office/officeart/2009/3/layout/HorizontalOrganizationChart"/>
    <dgm:cxn modelId="{8353E507-0C63-42DB-A49D-B1F722C1A2D7}" type="presParOf" srcId="{A27EFF96-137B-42BF-A370-E74087B67B16}" destId="{618B0ED8-619F-4215-9004-DA74EA69A7C0}" srcOrd="1" destOrd="0" presId="urn:microsoft.com/office/officeart/2009/3/layout/HorizontalOrganizationChart"/>
    <dgm:cxn modelId="{0C8FD9CF-6BD0-4E53-B5BF-97568E88D8CD}" type="presParOf" srcId="{618B0ED8-619F-4215-9004-DA74EA69A7C0}" destId="{39C00FA2-F907-4848-8E59-7AF502C62ACB}" srcOrd="0" destOrd="0" presId="urn:microsoft.com/office/officeart/2009/3/layout/HorizontalOrganizationChart"/>
    <dgm:cxn modelId="{52853C33-3E43-4241-AD7B-5A4B3901832A}" type="presParOf" srcId="{618B0ED8-619F-4215-9004-DA74EA69A7C0}" destId="{26B456E0-19BE-4E70-B297-2F80259813D0}" srcOrd="1" destOrd="0" presId="urn:microsoft.com/office/officeart/2009/3/layout/HorizontalOrganizationChart"/>
    <dgm:cxn modelId="{4FCF1EF0-9F8A-4599-8EA1-37A9D6BB48C6}" type="presParOf" srcId="{26B456E0-19BE-4E70-B297-2F80259813D0}" destId="{0893B943-D114-4172-932C-86D4696BA518}" srcOrd="0" destOrd="0" presId="urn:microsoft.com/office/officeart/2009/3/layout/HorizontalOrganizationChart"/>
    <dgm:cxn modelId="{24BAF559-72A1-42E6-B2E3-950918FE96D9}" type="presParOf" srcId="{0893B943-D114-4172-932C-86D4696BA518}" destId="{2A6A2748-EAD9-4F28-A654-3CD63C920E67}" srcOrd="0" destOrd="0" presId="urn:microsoft.com/office/officeart/2009/3/layout/HorizontalOrganizationChart"/>
    <dgm:cxn modelId="{968097A5-3ADB-47EC-9815-78A4F62090F3}" type="presParOf" srcId="{0893B943-D114-4172-932C-86D4696BA518}" destId="{1ACDCB82-4973-4109-9F7F-F1B9953B8D99}" srcOrd="1" destOrd="0" presId="urn:microsoft.com/office/officeart/2009/3/layout/HorizontalOrganizationChart"/>
    <dgm:cxn modelId="{9E778612-2B3E-436E-8489-007C89ABDE84}" type="presParOf" srcId="{26B456E0-19BE-4E70-B297-2F80259813D0}" destId="{21E0A287-2566-4BDE-B029-06798C24EAE1}" srcOrd="1" destOrd="0" presId="urn:microsoft.com/office/officeart/2009/3/layout/HorizontalOrganizationChart"/>
    <dgm:cxn modelId="{ED335787-D956-4C2A-90FF-8313039394AA}" type="presParOf" srcId="{21E0A287-2566-4BDE-B029-06798C24EAE1}" destId="{C201CE74-C98B-4A42-804B-56718E39C1FD}" srcOrd="0" destOrd="0" presId="urn:microsoft.com/office/officeart/2009/3/layout/HorizontalOrganizationChart"/>
    <dgm:cxn modelId="{144D0596-F397-447B-AA34-EA3A788EE5F8}" type="presParOf" srcId="{21E0A287-2566-4BDE-B029-06798C24EAE1}" destId="{A8B3259C-6F96-4D90-8E73-FF673A729F92}" srcOrd="1" destOrd="0" presId="urn:microsoft.com/office/officeart/2009/3/layout/HorizontalOrganizationChart"/>
    <dgm:cxn modelId="{037347AD-F43E-4CAE-87A8-8081716F1894}" type="presParOf" srcId="{A8B3259C-6F96-4D90-8E73-FF673A729F92}" destId="{14E9B3E2-2DF6-40D7-9405-A7FEA6633614}" srcOrd="0" destOrd="0" presId="urn:microsoft.com/office/officeart/2009/3/layout/HorizontalOrganizationChart"/>
    <dgm:cxn modelId="{18763F9D-8789-414C-A7E6-17405ACF282B}" type="presParOf" srcId="{14E9B3E2-2DF6-40D7-9405-A7FEA6633614}" destId="{4BC1BBCF-2F58-42B0-AE0B-80882D000CA2}" srcOrd="0" destOrd="0" presId="urn:microsoft.com/office/officeart/2009/3/layout/HorizontalOrganizationChart"/>
    <dgm:cxn modelId="{2587B589-C314-4797-8704-5001320E0461}" type="presParOf" srcId="{14E9B3E2-2DF6-40D7-9405-A7FEA6633614}" destId="{11C95A72-5FFA-429C-A3E2-EA54508881B7}" srcOrd="1" destOrd="0" presId="urn:microsoft.com/office/officeart/2009/3/layout/HorizontalOrganizationChart"/>
    <dgm:cxn modelId="{5CEBF7C5-EA3E-4B7B-BB75-7284C42703E4}" type="presParOf" srcId="{A8B3259C-6F96-4D90-8E73-FF673A729F92}" destId="{1788110E-1329-421B-A8FE-E3A8109EC8E2}" srcOrd="1" destOrd="0" presId="urn:microsoft.com/office/officeart/2009/3/layout/HorizontalOrganizationChart"/>
    <dgm:cxn modelId="{443A6DF7-F590-47AC-A195-70C7396475B8}" type="presParOf" srcId="{1788110E-1329-421B-A8FE-E3A8109EC8E2}" destId="{2E884977-49E4-424D-A733-36AC80F811E1}" srcOrd="0" destOrd="0" presId="urn:microsoft.com/office/officeart/2009/3/layout/HorizontalOrganizationChart"/>
    <dgm:cxn modelId="{228CBD3D-2869-48C6-AA85-A82F16F58AB2}" type="presParOf" srcId="{1788110E-1329-421B-A8FE-E3A8109EC8E2}" destId="{310A51C7-A60C-409D-A72F-D96C70F5DD35}" srcOrd="1" destOrd="0" presId="urn:microsoft.com/office/officeart/2009/3/layout/HorizontalOrganizationChart"/>
    <dgm:cxn modelId="{B136B885-A346-4B0C-A4CB-197EC940AFD7}" type="presParOf" srcId="{310A51C7-A60C-409D-A72F-D96C70F5DD35}" destId="{64E6E2E4-1F09-48A4-B639-9B2EFDDAA0F4}" srcOrd="0" destOrd="0" presId="urn:microsoft.com/office/officeart/2009/3/layout/HorizontalOrganizationChart"/>
    <dgm:cxn modelId="{D44E517D-0F77-45F3-AFF6-8C6D7EE2B6A9}" type="presParOf" srcId="{64E6E2E4-1F09-48A4-B639-9B2EFDDAA0F4}" destId="{B4541795-8CCA-4839-BA9C-DE2AB96A6890}" srcOrd="0" destOrd="0" presId="urn:microsoft.com/office/officeart/2009/3/layout/HorizontalOrganizationChart"/>
    <dgm:cxn modelId="{7557F3C7-C0E2-4658-B98C-C5C14E01C6B6}" type="presParOf" srcId="{64E6E2E4-1F09-48A4-B639-9B2EFDDAA0F4}" destId="{2EB7EE27-8FFB-4FC1-A68F-CFBF658FAF43}" srcOrd="1" destOrd="0" presId="urn:microsoft.com/office/officeart/2009/3/layout/HorizontalOrganizationChart"/>
    <dgm:cxn modelId="{27871CFB-17D9-4CA2-9193-FD33EE1AAC77}" type="presParOf" srcId="{310A51C7-A60C-409D-A72F-D96C70F5DD35}" destId="{1AE79A48-F010-4B5F-A920-FA57996A3058}" srcOrd="1" destOrd="0" presId="urn:microsoft.com/office/officeart/2009/3/layout/HorizontalOrganizationChart"/>
    <dgm:cxn modelId="{B826177D-8619-4BC6-98E4-2E9A07371867}" type="presParOf" srcId="{1AE79A48-F010-4B5F-A920-FA57996A3058}" destId="{C46BD844-42D5-4FE3-8D1B-21EAA08CB643}" srcOrd="0" destOrd="0" presId="urn:microsoft.com/office/officeart/2009/3/layout/HorizontalOrganizationChart"/>
    <dgm:cxn modelId="{6CF3C673-E57F-454C-98F2-C950C8D0CA73}" type="presParOf" srcId="{1AE79A48-F010-4B5F-A920-FA57996A3058}" destId="{18D8379B-26A7-469F-A176-3A7DDAFEA840}" srcOrd="1" destOrd="0" presId="urn:microsoft.com/office/officeart/2009/3/layout/HorizontalOrganizationChart"/>
    <dgm:cxn modelId="{BF4CC930-38C1-422F-B728-F7CFDD825A22}" type="presParOf" srcId="{18D8379B-26A7-469F-A176-3A7DDAFEA840}" destId="{6DF5F208-BC52-4A55-9F28-334AC213A6E9}" srcOrd="0" destOrd="0" presId="urn:microsoft.com/office/officeart/2009/3/layout/HorizontalOrganizationChart"/>
    <dgm:cxn modelId="{7B84AD6D-CABE-4003-99DF-357E1CFA40EC}" type="presParOf" srcId="{6DF5F208-BC52-4A55-9F28-334AC213A6E9}" destId="{823A0AFA-5FCF-4C43-BC09-2AE17E7360E6}" srcOrd="0" destOrd="0" presId="urn:microsoft.com/office/officeart/2009/3/layout/HorizontalOrganizationChart"/>
    <dgm:cxn modelId="{F83789E6-F43C-4F57-8EDA-7613A5270BB8}" type="presParOf" srcId="{6DF5F208-BC52-4A55-9F28-334AC213A6E9}" destId="{4C63D9F4-5C94-4105-B819-DDF384F26EFA}" srcOrd="1" destOrd="0" presId="urn:microsoft.com/office/officeart/2009/3/layout/HorizontalOrganizationChart"/>
    <dgm:cxn modelId="{A0A579D4-A03A-4E22-BC0A-0D36145842E1}" type="presParOf" srcId="{18D8379B-26A7-469F-A176-3A7DDAFEA840}" destId="{CE1091BE-E2CD-47AA-8FED-E7B86637C744}" srcOrd="1" destOrd="0" presId="urn:microsoft.com/office/officeart/2009/3/layout/HorizontalOrganizationChart"/>
    <dgm:cxn modelId="{8EF9D2DD-6BF7-4F6D-B3FD-9E13495D5EDF}" type="presParOf" srcId="{CE1091BE-E2CD-47AA-8FED-E7B86637C744}" destId="{37A9CC15-4FF0-4C2C-B465-053BAEA66870}" srcOrd="0" destOrd="0" presId="urn:microsoft.com/office/officeart/2009/3/layout/HorizontalOrganizationChart"/>
    <dgm:cxn modelId="{A80240C9-8C63-41D7-B941-4C3FCD3B07BE}" type="presParOf" srcId="{CE1091BE-E2CD-47AA-8FED-E7B86637C744}" destId="{DB4AC583-B18F-4964-9568-AE9290761CCB}" srcOrd="1" destOrd="0" presId="urn:microsoft.com/office/officeart/2009/3/layout/HorizontalOrganizationChart"/>
    <dgm:cxn modelId="{979ED044-6946-4946-95CD-039345B2FE64}" type="presParOf" srcId="{DB4AC583-B18F-4964-9568-AE9290761CCB}" destId="{5B31080A-1BEC-43DC-8BE4-CA06648B306D}" srcOrd="0" destOrd="0" presId="urn:microsoft.com/office/officeart/2009/3/layout/HorizontalOrganizationChart"/>
    <dgm:cxn modelId="{4677FA2E-CBFA-40BE-9F1B-4F095D6338BE}" type="presParOf" srcId="{5B31080A-1BEC-43DC-8BE4-CA06648B306D}" destId="{549128A3-317E-4E6F-9EE5-E46744C06C11}" srcOrd="0" destOrd="0" presId="urn:microsoft.com/office/officeart/2009/3/layout/HorizontalOrganizationChart"/>
    <dgm:cxn modelId="{DE2DCC32-D393-4D57-8303-E03C48BEB486}" type="presParOf" srcId="{5B31080A-1BEC-43DC-8BE4-CA06648B306D}" destId="{3E0989BF-E9AF-447F-B70B-FF0C7BF624E5}" srcOrd="1" destOrd="0" presId="urn:microsoft.com/office/officeart/2009/3/layout/HorizontalOrganizationChart"/>
    <dgm:cxn modelId="{5B909447-78FF-4F7F-8536-F6A51DA6A268}" type="presParOf" srcId="{DB4AC583-B18F-4964-9568-AE9290761CCB}" destId="{2D60426E-D103-4726-8E4A-3B0371944B41}" srcOrd="1" destOrd="0" presId="urn:microsoft.com/office/officeart/2009/3/layout/HorizontalOrganizationChart"/>
    <dgm:cxn modelId="{CB199761-23E3-41BA-A786-393707D06025}" type="presParOf" srcId="{DB4AC583-B18F-4964-9568-AE9290761CCB}" destId="{93919C4D-D66F-431C-82F2-6EB80AB7B96C}" srcOrd="2" destOrd="0" presId="urn:microsoft.com/office/officeart/2009/3/layout/HorizontalOrganizationChart"/>
    <dgm:cxn modelId="{E4698578-756B-4BAA-BCA5-FF83E5A81AB8}" type="presParOf" srcId="{18D8379B-26A7-469F-A176-3A7DDAFEA840}" destId="{4DF6D358-3C9C-4FA3-BC31-CB61F55B7974}" srcOrd="2" destOrd="0" presId="urn:microsoft.com/office/officeart/2009/3/layout/HorizontalOrganizationChart"/>
    <dgm:cxn modelId="{5D3BBC94-2680-4F59-98BC-28E7CE4FEC56}" type="presParOf" srcId="{1AE79A48-F010-4B5F-A920-FA57996A3058}" destId="{36F3BE09-F442-433F-A541-D40A430F86D0}" srcOrd="2" destOrd="0" presId="urn:microsoft.com/office/officeart/2009/3/layout/HorizontalOrganizationChart"/>
    <dgm:cxn modelId="{583997D4-F0FD-4C47-AFE2-F637FAAD1556}" type="presParOf" srcId="{1AE79A48-F010-4B5F-A920-FA57996A3058}" destId="{3FFDE060-43F9-465A-9B19-4DC1E1A977F6}" srcOrd="3" destOrd="0" presId="urn:microsoft.com/office/officeart/2009/3/layout/HorizontalOrganizationChart"/>
    <dgm:cxn modelId="{50880D3C-59C5-49D3-BBB7-4D63B677A755}" type="presParOf" srcId="{3FFDE060-43F9-465A-9B19-4DC1E1A977F6}" destId="{947BFE58-1B47-4BA5-B882-42949053D6BF}" srcOrd="0" destOrd="0" presId="urn:microsoft.com/office/officeart/2009/3/layout/HorizontalOrganizationChart"/>
    <dgm:cxn modelId="{D3992640-6E61-4E62-8B15-46FD216863FC}" type="presParOf" srcId="{947BFE58-1B47-4BA5-B882-42949053D6BF}" destId="{50E3F5AC-A736-4914-8E9E-EAE0F7F6A36A}" srcOrd="0" destOrd="0" presId="urn:microsoft.com/office/officeart/2009/3/layout/HorizontalOrganizationChart"/>
    <dgm:cxn modelId="{0398732D-6CA9-44FB-B802-25B97BEBE320}" type="presParOf" srcId="{947BFE58-1B47-4BA5-B882-42949053D6BF}" destId="{CE1136E9-894E-422E-83F1-1DB2648BFC5C}" srcOrd="1" destOrd="0" presId="urn:microsoft.com/office/officeart/2009/3/layout/HorizontalOrganizationChart"/>
    <dgm:cxn modelId="{D7FA84C6-5D44-4D6F-91C2-F57DE80C7FEE}" type="presParOf" srcId="{3FFDE060-43F9-465A-9B19-4DC1E1A977F6}" destId="{F6C9496B-E6E0-424E-A4FE-19798D21F39F}" srcOrd="1" destOrd="0" presId="urn:microsoft.com/office/officeart/2009/3/layout/HorizontalOrganizationChart"/>
    <dgm:cxn modelId="{E23E0D28-677B-4B02-9E7B-01126DABEAA4}" type="presParOf" srcId="{3FFDE060-43F9-465A-9B19-4DC1E1A977F6}" destId="{EBFC648E-BC60-47FA-8E81-3FB6FDBAC08B}" srcOrd="2" destOrd="0" presId="urn:microsoft.com/office/officeart/2009/3/layout/HorizontalOrganizationChart"/>
    <dgm:cxn modelId="{C555261A-FD74-475E-AF7B-E92BEA1050E0}" type="presParOf" srcId="{1AE79A48-F010-4B5F-A920-FA57996A3058}" destId="{45582075-7078-4BF3-854D-14E20CFBD7A6}" srcOrd="4" destOrd="0" presId="urn:microsoft.com/office/officeart/2009/3/layout/HorizontalOrganizationChart"/>
    <dgm:cxn modelId="{E2490CA3-D918-410F-A48B-B6BCF7E2CE01}" type="presParOf" srcId="{1AE79A48-F010-4B5F-A920-FA57996A3058}" destId="{8D975A9A-07BF-46C7-96F2-CAA563AF402E}" srcOrd="5" destOrd="0" presId="urn:microsoft.com/office/officeart/2009/3/layout/HorizontalOrganizationChart"/>
    <dgm:cxn modelId="{D0F43F6E-C75E-4070-B391-9989C909A2F0}" type="presParOf" srcId="{8D975A9A-07BF-46C7-96F2-CAA563AF402E}" destId="{CAA1C882-0257-4EB0-862B-2531FA8D41DB}" srcOrd="0" destOrd="0" presId="urn:microsoft.com/office/officeart/2009/3/layout/HorizontalOrganizationChart"/>
    <dgm:cxn modelId="{03677DB3-FD03-44C8-AE6A-B393F58D9ED3}" type="presParOf" srcId="{CAA1C882-0257-4EB0-862B-2531FA8D41DB}" destId="{42CE9777-9496-4D74-A08A-F3BDFF87C4B3}" srcOrd="0" destOrd="0" presId="urn:microsoft.com/office/officeart/2009/3/layout/HorizontalOrganizationChart"/>
    <dgm:cxn modelId="{9A8F1688-E1EC-4792-90AB-AA7B33FC94CF}" type="presParOf" srcId="{CAA1C882-0257-4EB0-862B-2531FA8D41DB}" destId="{BC3B0721-60A8-44B8-90D5-D1FBB2FB38F1}" srcOrd="1" destOrd="0" presId="urn:microsoft.com/office/officeart/2009/3/layout/HorizontalOrganizationChart"/>
    <dgm:cxn modelId="{ECB5318A-3652-4C7A-9BCB-939CA256C461}" type="presParOf" srcId="{8D975A9A-07BF-46C7-96F2-CAA563AF402E}" destId="{1AD5E993-5F2D-4AE1-B1F4-98B8D4A6247B}" srcOrd="1" destOrd="0" presId="urn:microsoft.com/office/officeart/2009/3/layout/HorizontalOrganizationChart"/>
    <dgm:cxn modelId="{F5936470-1F63-4072-8826-1EC02C8AAF07}" type="presParOf" srcId="{8D975A9A-07BF-46C7-96F2-CAA563AF402E}" destId="{A7D60287-4BE2-46D5-AC2A-B0803D28C703}" srcOrd="2" destOrd="0" presId="urn:microsoft.com/office/officeart/2009/3/layout/HorizontalOrganizationChart"/>
    <dgm:cxn modelId="{4E32EDE9-0A73-48E2-81D0-9F60D4235EDD}" type="presParOf" srcId="{310A51C7-A60C-409D-A72F-D96C70F5DD35}" destId="{61CB3067-67E3-48AC-A9BE-0B22BB23B3B0}" srcOrd="2" destOrd="0" presId="urn:microsoft.com/office/officeart/2009/3/layout/HorizontalOrganizationChart"/>
    <dgm:cxn modelId="{FF2F35A5-BFAC-40AC-81A3-82E9A3D10C48}" type="presParOf" srcId="{1788110E-1329-421B-A8FE-E3A8109EC8E2}" destId="{1AAC40A9-9012-4012-BC9E-2C9841AFDD20}" srcOrd="2" destOrd="0" presId="urn:microsoft.com/office/officeart/2009/3/layout/HorizontalOrganizationChart"/>
    <dgm:cxn modelId="{E2EED1DA-B902-4619-81B2-23A33813E868}" type="presParOf" srcId="{1788110E-1329-421B-A8FE-E3A8109EC8E2}" destId="{F4FA037F-CBEC-4FA7-8C52-BE7834052B01}" srcOrd="3" destOrd="0" presId="urn:microsoft.com/office/officeart/2009/3/layout/HorizontalOrganizationChart"/>
    <dgm:cxn modelId="{98C7BBDC-2F0B-47F6-A752-5201FAA01C2A}" type="presParOf" srcId="{F4FA037F-CBEC-4FA7-8C52-BE7834052B01}" destId="{AAB44E94-7D84-442E-8805-D02B86AF6534}" srcOrd="0" destOrd="0" presId="urn:microsoft.com/office/officeart/2009/3/layout/HorizontalOrganizationChart"/>
    <dgm:cxn modelId="{30BE99DE-8EAA-4C30-98B6-8665714E539C}" type="presParOf" srcId="{AAB44E94-7D84-442E-8805-D02B86AF6534}" destId="{2249137F-0CEA-4521-9266-00D9E323E3D9}" srcOrd="0" destOrd="0" presId="urn:microsoft.com/office/officeart/2009/3/layout/HorizontalOrganizationChart"/>
    <dgm:cxn modelId="{8A2081FE-A849-4DBC-9157-ED62FA108A98}" type="presParOf" srcId="{AAB44E94-7D84-442E-8805-D02B86AF6534}" destId="{A9FC8A32-C290-4B3B-AAC3-DA16E281D344}" srcOrd="1" destOrd="0" presId="urn:microsoft.com/office/officeart/2009/3/layout/HorizontalOrganizationChart"/>
    <dgm:cxn modelId="{BF84597B-1E13-4772-BF2D-F49DB6CF340B}" type="presParOf" srcId="{F4FA037F-CBEC-4FA7-8C52-BE7834052B01}" destId="{A6C0DF7B-1E45-4270-A023-5065B7590A90}" srcOrd="1" destOrd="0" presId="urn:microsoft.com/office/officeart/2009/3/layout/HorizontalOrganizationChart"/>
    <dgm:cxn modelId="{84FF9844-2676-408D-BDAA-0069F5A385E2}" type="presParOf" srcId="{A6C0DF7B-1E45-4270-A023-5065B7590A90}" destId="{70FC1837-63DE-463B-BEDE-80CB93A289EE}" srcOrd="0" destOrd="0" presId="urn:microsoft.com/office/officeart/2009/3/layout/HorizontalOrganizationChart"/>
    <dgm:cxn modelId="{BCC8E4FD-9097-4626-AAE4-A851C53E1C3C}" type="presParOf" srcId="{A6C0DF7B-1E45-4270-A023-5065B7590A90}" destId="{8C484597-20A7-4B70-BA2B-58425C7029E7}" srcOrd="1" destOrd="0" presId="urn:microsoft.com/office/officeart/2009/3/layout/HorizontalOrganizationChart"/>
    <dgm:cxn modelId="{584FCD3F-F73F-4A23-8CF6-34CB31B756DC}" type="presParOf" srcId="{8C484597-20A7-4B70-BA2B-58425C7029E7}" destId="{F0DBF09A-5B58-416F-8E26-814DF3EF6B82}" srcOrd="0" destOrd="0" presId="urn:microsoft.com/office/officeart/2009/3/layout/HorizontalOrganizationChart"/>
    <dgm:cxn modelId="{1563CC07-F1F6-422D-A79A-0DA57C4112A0}" type="presParOf" srcId="{F0DBF09A-5B58-416F-8E26-814DF3EF6B82}" destId="{10CB5C07-EF70-4F2F-8A02-E23B3940A6DA}" srcOrd="0" destOrd="0" presId="urn:microsoft.com/office/officeart/2009/3/layout/HorizontalOrganizationChart"/>
    <dgm:cxn modelId="{32F097E9-9E2C-4544-9FB9-87AD46D1A1C9}" type="presParOf" srcId="{F0DBF09A-5B58-416F-8E26-814DF3EF6B82}" destId="{FC9166F6-86E9-4734-AB27-DFA33538E1F9}" srcOrd="1" destOrd="0" presId="urn:microsoft.com/office/officeart/2009/3/layout/HorizontalOrganizationChart"/>
    <dgm:cxn modelId="{1C9209E1-8362-49B2-97FF-C0BD6BD17353}" type="presParOf" srcId="{8C484597-20A7-4B70-BA2B-58425C7029E7}" destId="{E0B43AB8-1BA9-4159-9A7E-F7DF1BB3D454}" srcOrd="1" destOrd="0" presId="urn:microsoft.com/office/officeart/2009/3/layout/HorizontalOrganizationChart"/>
    <dgm:cxn modelId="{84E7AC76-87C7-4AE8-A6B8-7B746B6B30A6}" type="presParOf" srcId="{8C484597-20A7-4B70-BA2B-58425C7029E7}" destId="{BC59F369-EE66-45F8-82E6-A52A6BD99F9E}" srcOrd="2" destOrd="0" presId="urn:microsoft.com/office/officeart/2009/3/layout/HorizontalOrganizationChart"/>
    <dgm:cxn modelId="{E71A730F-2EB8-4F36-91BC-D25AEB5E0F05}" type="presParOf" srcId="{F4FA037F-CBEC-4FA7-8C52-BE7834052B01}" destId="{662AE930-0EC8-4AB6-8212-B9DDDAD17FA3}" srcOrd="2" destOrd="0" presId="urn:microsoft.com/office/officeart/2009/3/layout/HorizontalOrganizationChart"/>
    <dgm:cxn modelId="{60EE7344-D0EB-4099-B37C-9C3A5EACDA67}" type="presParOf" srcId="{A8B3259C-6F96-4D90-8E73-FF673A729F92}" destId="{61886310-65C4-48AB-BEC3-8CE8FBF09417}" srcOrd="2" destOrd="0" presId="urn:microsoft.com/office/officeart/2009/3/layout/HorizontalOrganizationChart"/>
    <dgm:cxn modelId="{B82CFF75-1D37-45D1-994B-47C36050CDB1}" type="presParOf" srcId="{26B456E0-19BE-4E70-B297-2F80259813D0}" destId="{ABF5C9FA-C166-4E66-AC93-A884D5A3ED80}" srcOrd="2" destOrd="0" presId="urn:microsoft.com/office/officeart/2009/3/layout/HorizontalOrganizationChart"/>
    <dgm:cxn modelId="{61183398-B702-4A02-AD97-33373F933C20}" type="presParOf" srcId="{618B0ED8-619F-4215-9004-DA74EA69A7C0}" destId="{877F5456-6E6A-4994-81D2-6E4423DFA566}" srcOrd="2" destOrd="0" presId="urn:microsoft.com/office/officeart/2009/3/layout/HorizontalOrganizationChart"/>
    <dgm:cxn modelId="{B428D3F4-9584-42F4-968A-7E6E913C155A}" type="presParOf" srcId="{618B0ED8-619F-4215-9004-DA74EA69A7C0}" destId="{0208077A-4D9C-4854-AA39-43A68BF908BA}" srcOrd="3" destOrd="0" presId="urn:microsoft.com/office/officeart/2009/3/layout/HorizontalOrganizationChart"/>
    <dgm:cxn modelId="{4CDCD631-8790-454B-B8F1-F07868994322}" type="presParOf" srcId="{0208077A-4D9C-4854-AA39-43A68BF908BA}" destId="{7993EB5D-1F92-4385-B554-9B9147323805}" srcOrd="0" destOrd="0" presId="urn:microsoft.com/office/officeart/2009/3/layout/HorizontalOrganizationChart"/>
    <dgm:cxn modelId="{239F3267-AE58-4217-A545-620891DA05DE}" type="presParOf" srcId="{7993EB5D-1F92-4385-B554-9B9147323805}" destId="{922FE5B2-5B82-43E8-A442-DEEF614CB56D}" srcOrd="0" destOrd="0" presId="urn:microsoft.com/office/officeart/2009/3/layout/HorizontalOrganizationChart"/>
    <dgm:cxn modelId="{B7AEE62D-E87F-4B8F-BFFD-65036740FC73}" type="presParOf" srcId="{7993EB5D-1F92-4385-B554-9B9147323805}" destId="{5410D286-0A37-447D-B1F5-92B87D59AB48}" srcOrd="1" destOrd="0" presId="urn:microsoft.com/office/officeart/2009/3/layout/HorizontalOrganizationChart"/>
    <dgm:cxn modelId="{845FA7A4-5AA7-46B0-A144-6234FF7EF280}" type="presParOf" srcId="{0208077A-4D9C-4854-AA39-43A68BF908BA}" destId="{174EAECD-DF3E-42E3-B9D3-38AC41ADA283}" srcOrd="1" destOrd="0" presId="urn:microsoft.com/office/officeart/2009/3/layout/HorizontalOrganizationChart"/>
    <dgm:cxn modelId="{248BA9F2-B6DD-43F2-9E21-AE6EB463F09E}" type="presParOf" srcId="{174EAECD-DF3E-42E3-B9D3-38AC41ADA283}" destId="{5DC9B3D3-5366-4DBD-B386-435271FD5D23}" srcOrd="0" destOrd="0" presId="urn:microsoft.com/office/officeart/2009/3/layout/HorizontalOrganizationChart"/>
    <dgm:cxn modelId="{F10CADDF-6D6B-4213-B2EE-161BB5A32A12}" type="presParOf" srcId="{174EAECD-DF3E-42E3-B9D3-38AC41ADA283}" destId="{F538F697-ADB9-4810-A9AC-9AB40ADB7EE5}" srcOrd="1" destOrd="0" presId="urn:microsoft.com/office/officeart/2009/3/layout/HorizontalOrganizationChart"/>
    <dgm:cxn modelId="{00054075-4AE1-45FE-B32E-6D3207F700A5}" type="presParOf" srcId="{F538F697-ADB9-4810-A9AC-9AB40ADB7EE5}" destId="{1FC7DD24-2BF6-4467-9998-D860F2C5A7B0}" srcOrd="0" destOrd="0" presId="urn:microsoft.com/office/officeart/2009/3/layout/HorizontalOrganizationChart"/>
    <dgm:cxn modelId="{6D1F7304-9A11-4FBD-B8B5-5211DDB3BCC3}" type="presParOf" srcId="{1FC7DD24-2BF6-4467-9998-D860F2C5A7B0}" destId="{319E5335-C57F-48FA-BD9F-207DAFEFF6C3}" srcOrd="0" destOrd="0" presId="urn:microsoft.com/office/officeart/2009/3/layout/HorizontalOrganizationChart"/>
    <dgm:cxn modelId="{B147C7EB-FB7F-491E-AF95-B4993B57734A}" type="presParOf" srcId="{1FC7DD24-2BF6-4467-9998-D860F2C5A7B0}" destId="{C6B63C1B-19F4-47B3-A225-11FBC38E8CC1}" srcOrd="1" destOrd="0" presId="urn:microsoft.com/office/officeart/2009/3/layout/HorizontalOrganizationChart"/>
    <dgm:cxn modelId="{72465DE2-857E-4359-AB95-1EF8420D8BEF}" type="presParOf" srcId="{F538F697-ADB9-4810-A9AC-9AB40ADB7EE5}" destId="{64752E43-9A5B-4D0C-948D-D31F2006B2F5}" srcOrd="1" destOrd="0" presId="urn:microsoft.com/office/officeart/2009/3/layout/HorizontalOrganizationChart"/>
    <dgm:cxn modelId="{C6FD9534-AF21-4B33-9152-A7BADADA7991}" type="presParOf" srcId="{F538F697-ADB9-4810-A9AC-9AB40ADB7EE5}" destId="{6E2C3DAF-59FB-4709-8F18-6878E9CF221A}" srcOrd="2" destOrd="0" presId="urn:microsoft.com/office/officeart/2009/3/layout/HorizontalOrganizationChart"/>
    <dgm:cxn modelId="{02282CB9-0B8A-45D4-8550-8063CD8B4D86}" type="presParOf" srcId="{0208077A-4D9C-4854-AA39-43A68BF908BA}" destId="{C5EE99AC-DD73-4488-8DFC-40BBC956BB7B}" srcOrd="2" destOrd="0" presId="urn:microsoft.com/office/officeart/2009/3/layout/HorizontalOrganizationChart"/>
    <dgm:cxn modelId="{C40BE42E-B716-4D4D-BDBF-8C406AD829AA}" type="presParOf" srcId="{A27EFF96-137B-42BF-A370-E74087B67B16}" destId="{9D4914DE-46D4-4B16-A6B1-7A7FAAC5458E}" srcOrd="2" destOrd="0" presId="urn:microsoft.com/office/officeart/2009/3/layout/HorizontalOrganizationChart"/>
    <dgm:cxn modelId="{5E9856A0-6622-4541-8F86-8BB6BEFB9DEA}" type="presParOf" srcId="{AC1429C5-0787-4627-ADA8-2B8EFB9ED61F}" destId="{2C5D22AC-EECA-4ECC-A972-4BD9FE6DEBCE}" srcOrd="2" destOrd="0" presId="urn:microsoft.com/office/officeart/2009/3/layout/HorizontalOrganizationChart"/>
    <dgm:cxn modelId="{B604C7CE-1B85-4B12-9D6C-5C76B4CA584A}" type="presParOf" srcId="{AC1429C5-0787-4627-ADA8-2B8EFB9ED61F}" destId="{FB8DF145-D455-4DA0-8052-2FD73943B7B6}" srcOrd="3" destOrd="0" presId="urn:microsoft.com/office/officeart/2009/3/layout/HorizontalOrganizationChart"/>
    <dgm:cxn modelId="{5A94C26F-7552-46DC-8EA7-F85511463C3E}" type="presParOf" srcId="{FB8DF145-D455-4DA0-8052-2FD73943B7B6}" destId="{030A9FED-AF70-424D-A700-2511979502A6}" srcOrd="0" destOrd="0" presId="urn:microsoft.com/office/officeart/2009/3/layout/HorizontalOrganizationChart"/>
    <dgm:cxn modelId="{32953E9A-A919-4ECB-B9BD-3093E6239C6C}" type="presParOf" srcId="{030A9FED-AF70-424D-A700-2511979502A6}" destId="{BA47A3A3-C2A3-4F2B-942E-68572A942023}" srcOrd="0" destOrd="0" presId="urn:microsoft.com/office/officeart/2009/3/layout/HorizontalOrganizationChart"/>
    <dgm:cxn modelId="{5283DDB6-059C-4D9D-A286-E53D76CD265A}" type="presParOf" srcId="{030A9FED-AF70-424D-A700-2511979502A6}" destId="{4DDE190F-51AB-4857-9DBE-9E734F85A2FE}" srcOrd="1" destOrd="0" presId="urn:microsoft.com/office/officeart/2009/3/layout/HorizontalOrganizationChart"/>
    <dgm:cxn modelId="{A8E51447-E331-411A-8EC8-FBA221AC7F74}" type="presParOf" srcId="{FB8DF145-D455-4DA0-8052-2FD73943B7B6}" destId="{472663C3-84FA-4D13-AC8E-03DC78606943}" srcOrd="1" destOrd="0" presId="urn:microsoft.com/office/officeart/2009/3/layout/HorizontalOrganizationChart"/>
    <dgm:cxn modelId="{39FC08E6-D6F9-4F79-805C-20DF9F349B3E}" type="presParOf" srcId="{472663C3-84FA-4D13-AC8E-03DC78606943}" destId="{9B68769C-6344-4780-A916-28957BDFC9F6}" srcOrd="0" destOrd="0" presId="urn:microsoft.com/office/officeart/2009/3/layout/HorizontalOrganizationChart"/>
    <dgm:cxn modelId="{1D426672-789F-4882-8607-44E196E65264}" type="presParOf" srcId="{472663C3-84FA-4D13-AC8E-03DC78606943}" destId="{63C68195-25A3-4839-B804-BBFEBBE8A334}" srcOrd="1" destOrd="0" presId="urn:microsoft.com/office/officeart/2009/3/layout/HorizontalOrganizationChart"/>
    <dgm:cxn modelId="{5EDBB015-129D-4ED0-A8D0-0DD7C98F4781}" type="presParOf" srcId="{63C68195-25A3-4839-B804-BBFEBBE8A334}" destId="{2FD8D623-AE71-49F0-BD08-0727A279D1F8}" srcOrd="0" destOrd="0" presId="urn:microsoft.com/office/officeart/2009/3/layout/HorizontalOrganizationChart"/>
    <dgm:cxn modelId="{FAD82B7F-6344-45E6-ABEB-E55058B18ED6}" type="presParOf" srcId="{2FD8D623-AE71-49F0-BD08-0727A279D1F8}" destId="{058B245C-EF72-4302-AAE0-6AE284B59D9E}" srcOrd="0" destOrd="0" presId="urn:microsoft.com/office/officeart/2009/3/layout/HorizontalOrganizationChart"/>
    <dgm:cxn modelId="{E1BBB4A9-C0A2-4638-A6CC-4A85DDD464AF}" type="presParOf" srcId="{2FD8D623-AE71-49F0-BD08-0727A279D1F8}" destId="{AC640090-B2D1-4596-8D41-9D62AE260EAC}" srcOrd="1" destOrd="0" presId="urn:microsoft.com/office/officeart/2009/3/layout/HorizontalOrganizationChart"/>
    <dgm:cxn modelId="{987498BA-F4B7-4F63-9261-6B99698E9CC4}" type="presParOf" srcId="{63C68195-25A3-4839-B804-BBFEBBE8A334}" destId="{804CE289-8C67-483D-9460-C0F95CDC5102}" srcOrd="1" destOrd="0" presId="urn:microsoft.com/office/officeart/2009/3/layout/HorizontalOrganizationChart"/>
    <dgm:cxn modelId="{0763DAD4-B871-4724-92FC-046160474A42}" type="presParOf" srcId="{63C68195-25A3-4839-B804-BBFEBBE8A334}" destId="{4B6C90B2-146C-4A59-A70B-DA1461E783E5}" srcOrd="2" destOrd="0" presId="urn:microsoft.com/office/officeart/2009/3/layout/HorizontalOrganizationChart"/>
    <dgm:cxn modelId="{11BDF1FB-4C08-480F-BC02-D0D7BFC39B4F}" type="presParOf" srcId="{472663C3-84FA-4D13-AC8E-03DC78606943}" destId="{2FDDF7CB-9464-4893-B996-62EAAFAFC11E}" srcOrd="2" destOrd="0" presId="urn:microsoft.com/office/officeart/2009/3/layout/HorizontalOrganizationChart"/>
    <dgm:cxn modelId="{2DD15636-994F-43F9-8063-2B3D97A82C87}" type="presParOf" srcId="{472663C3-84FA-4D13-AC8E-03DC78606943}" destId="{531F9F87-120D-41C1-B15F-F44896FB719F}" srcOrd="3" destOrd="0" presId="urn:microsoft.com/office/officeart/2009/3/layout/HorizontalOrganizationChart"/>
    <dgm:cxn modelId="{A972C3EC-19D2-46F7-8A88-FCCECB6B60BF}" type="presParOf" srcId="{531F9F87-120D-41C1-B15F-F44896FB719F}" destId="{A57A4631-D0D9-4DD5-BB3A-2EB4B970FCA5}" srcOrd="0" destOrd="0" presId="urn:microsoft.com/office/officeart/2009/3/layout/HorizontalOrganizationChart"/>
    <dgm:cxn modelId="{C55907EC-02A2-422D-9D1B-E42A6BA487B8}" type="presParOf" srcId="{A57A4631-D0D9-4DD5-BB3A-2EB4B970FCA5}" destId="{915E771B-5891-433D-A2DD-7478097139D3}" srcOrd="0" destOrd="0" presId="urn:microsoft.com/office/officeart/2009/3/layout/HorizontalOrganizationChart"/>
    <dgm:cxn modelId="{F75B1779-3474-4A86-A0EC-BBABC09DE7F8}" type="presParOf" srcId="{A57A4631-D0D9-4DD5-BB3A-2EB4B970FCA5}" destId="{93EFBEEE-56E3-41B4-82F9-7138B91280D0}" srcOrd="1" destOrd="0" presId="urn:microsoft.com/office/officeart/2009/3/layout/HorizontalOrganizationChart"/>
    <dgm:cxn modelId="{31B7DE22-1C0F-4CCE-A3ED-F4F4ED5104AA}" type="presParOf" srcId="{531F9F87-120D-41C1-B15F-F44896FB719F}" destId="{65942BB3-CFF1-4E8B-88C4-DB6EE62F17A5}" srcOrd="1" destOrd="0" presId="urn:microsoft.com/office/officeart/2009/3/layout/HorizontalOrganizationChart"/>
    <dgm:cxn modelId="{B493E206-17B9-4065-92C1-AE3D84C0D41D}" type="presParOf" srcId="{531F9F87-120D-41C1-B15F-F44896FB719F}" destId="{B8A19C87-20B8-47B3-8D3C-3241703F1B0B}" srcOrd="2" destOrd="0" presId="urn:microsoft.com/office/officeart/2009/3/layout/HorizontalOrganizationChart"/>
    <dgm:cxn modelId="{AF496591-B86A-4FAF-B23F-B8F8CB7F85A7}" type="presParOf" srcId="{472663C3-84FA-4D13-AC8E-03DC78606943}" destId="{87F248AD-1D61-4784-898B-C77E08EE4ADD}" srcOrd="4" destOrd="0" presId="urn:microsoft.com/office/officeart/2009/3/layout/HorizontalOrganizationChart"/>
    <dgm:cxn modelId="{E41B12C8-3218-41D4-971C-8CF06AF30420}" type="presParOf" srcId="{472663C3-84FA-4D13-AC8E-03DC78606943}" destId="{F464E935-F478-4754-AFC8-82E3BFBCA659}" srcOrd="5" destOrd="0" presId="urn:microsoft.com/office/officeart/2009/3/layout/HorizontalOrganizationChart"/>
    <dgm:cxn modelId="{57E6ECCF-1ABD-4CC1-A0DD-0F99EE679CBE}" type="presParOf" srcId="{F464E935-F478-4754-AFC8-82E3BFBCA659}" destId="{F2854448-AE7A-4BA3-83A2-61EE357F45D9}" srcOrd="0" destOrd="0" presId="urn:microsoft.com/office/officeart/2009/3/layout/HorizontalOrganizationChart"/>
    <dgm:cxn modelId="{5C554609-3979-43D0-9644-2A581457427D}" type="presParOf" srcId="{F2854448-AE7A-4BA3-83A2-61EE357F45D9}" destId="{8791DCD0-87A9-4B72-9AF0-8C96F8299BD8}" srcOrd="0" destOrd="0" presId="urn:microsoft.com/office/officeart/2009/3/layout/HorizontalOrganizationChart"/>
    <dgm:cxn modelId="{77EB5B56-0B24-451B-A8E6-E4A2E9240CC0}" type="presParOf" srcId="{F2854448-AE7A-4BA3-83A2-61EE357F45D9}" destId="{2050E3AB-DF26-4AEB-B4C9-614B37B2C522}" srcOrd="1" destOrd="0" presId="urn:microsoft.com/office/officeart/2009/3/layout/HorizontalOrganizationChart"/>
    <dgm:cxn modelId="{701BBA3E-7CF4-4BD2-AEA0-3812ADAE3FA1}" type="presParOf" srcId="{F464E935-F478-4754-AFC8-82E3BFBCA659}" destId="{F7959FD0-E658-4FDF-97DD-3EDACD92D939}" srcOrd="1" destOrd="0" presId="urn:microsoft.com/office/officeart/2009/3/layout/HorizontalOrganizationChart"/>
    <dgm:cxn modelId="{64D60BA8-7155-415E-9370-F31D42D39399}" type="presParOf" srcId="{F7959FD0-E658-4FDF-97DD-3EDACD92D939}" destId="{940B1FC7-4F57-40E8-93B8-0AD954D98AAC}" srcOrd="0" destOrd="0" presId="urn:microsoft.com/office/officeart/2009/3/layout/HorizontalOrganizationChart"/>
    <dgm:cxn modelId="{C2937A9A-8F7E-4DA4-B48B-A35E54597786}" type="presParOf" srcId="{F7959FD0-E658-4FDF-97DD-3EDACD92D939}" destId="{8F63E3BD-6FD0-4D18-ABFA-58800D9D7FD5}" srcOrd="1" destOrd="0" presId="urn:microsoft.com/office/officeart/2009/3/layout/HorizontalOrganizationChart"/>
    <dgm:cxn modelId="{C9C23822-BA45-4CDF-8109-C1BB604D3EF9}" type="presParOf" srcId="{8F63E3BD-6FD0-4D18-ABFA-58800D9D7FD5}" destId="{408387B6-B3B2-4A48-B316-838D863BEE53}" srcOrd="0" destOrd="0" presId="urn:microsoft.com/office/officeart/2009/3/layout/HorizontalOrganizationChart"/>
    <dgm:cxn modelId="{3C197939-8C71-4186-9503-88DCF4735F11}" type="presParOf" srcId="{408387B6-B3B2-4A48-B316-838D863BEE53}" destId="{A68E9670-9CDF-4441-AC26-6BEB047EE676}" srcOrd="0" destOrd="0" presId="urn:microsoft.com/office/officeart/2009/3/layout/HorizontalOrganizationChart"/>
    <dgm:cxn modelId="{CFF45B7F-9F1A-4846-A3A4-51973415BE7E}" type="presParOf" srcId="{408387B6-B3B2-4A48-B316-838D863BEE53}" destId="{3ECE3B2B-F4B9-4C7E-8B65-46CC682E31D1}" srcOrd="1" destOrd="0" presId="urn:microsoft.com/office/officeart/2009/3/layout/HorizontalOrganizationChart"/>
    <dgm:cxn modelId="{4550C2D9-CC1F-4C41-8545-8ED5E48313EB}" type="presParOf" srcId="{8F63E3BD-6FD0-4D18-ABFA-58800D9D7FD5}" destId="{F712BDA0-7D24-45BB-987C-C619ECEB0FF2}" srcOrd="1" destOrd="0" presId="urn:microsoft.com/office/officeart/2009/3/layout/HorizontalOrganizationChart"/>
    <dgm:cxn modelId="{2E0785EE-ABA1-4E13-9853-420D929E970F}" type="presParOf" srcId="{8F63E3BD-6FD0-4D18-ABFA-58800D9D7FD5}" destId="{98C28AD2-82EA-4777-A0BD-C05EDE36DA84}" srcOrd="2" destOrd="0" presId="urn:microsoft.com/office/officeart/2009/3/layout/HorizontalOrganizationChart"/>
    <dgm:cxn modelId="{04030F44-3F05-4832-A47D-B4E1FE3AEB9A}" type="presParOf" srcId="{F464E935-F478-4754-AFC8-82E3BFBCA659}" destId="{56F5C6B4-BF11-4465-9430-BAB9DA397C7C}" srcOrd="2" destOrd="0" presId="urn:microsoft.com/office/officeart/2009/3/layout/HorizontalOrganizationChart"/>
    <dgm:cxn modelId="{C2B83B55-937F-4AF3-ABBE-5D793063C01F}" type="presParOf" srcId="{472663C3-84FA-4D13-AC8E-03DC78606943}" destId="{9CAA66E5-BEAF-4E1E-9319-2C33FEB46265}" srcOrd="6" destOrd="0" presId="urn:microsoft.com/office/officeart/2009/3/layout/HorizontalOrganizationChart"/>
    <dgm:cxn modelId="{1ABBE73B-1A7E-4E59-8840-117668E6A8AC}" type="presParOf" srcId="{472663C3-84FA-4D13-AC8E-03DC78606943}" destId="{6F281962-10BB-4DA1-9DFE-38A9DD28176B}" srcOrd="7" destOrd="0" presId="urn:microsoft.com/office/officeart/2009/3/layout/HorizontalOrganizationChart"/>
    <dgm:cxn modelId="{E1FFF1BC-CAC0-4961-824B-CC7A1097A807}" type="presParOf" srcId="{6F281962-10BB-4DA1-9DFE-38A9DD28176B}" destId="{84CBD671-B5A4-4A31-B486-5BDBDF5A0827}" srcOrd="0" destOrd="0" presId="urn:microsoft.com/office/officeart/2009/3/layout/HorizontalOrganizationChart"/>
    <dgm:cxn modelId="{1AE334DE-286F-4E80-97D0-FD89FC5FA09C}" type="presParOf" srcId="{84CBD671-B5A4-4A31-B486-5BDBDF5A0827}" destId="{52CE94B3-1702-4A0B-85F3-EC64FE53C8BB}" srcOrd="0" destOrd="0" presId="urn:microsoft.com/office/officeart/2009/3/layout/HorizontalOrganizationChart"/>
    <dgm:cxn modelId="{E1270206-DFBD-4D52-8319-B091B14B2A67}" type="presParOf" srcId="{84CBD671-B5A4-4A31-B486-5BDBDF5A0827}" destId="{A4F9F47E-CE76-4D7B-9855-94C93F10352F}" srcOrd="1" destOrd="0" presId="urn:microsoft.com/office/officeart/2009/3/layout/HorizontalOrganizationChart"/>
    <dgm:cxn modelId="{EE8F9CC5-58FF-4940-A1F5-1814A06C7E61}" type="presParOf" srcId="{6F281962-10BB-4DA1-9DFE-38A9DD28176B}" destId="{656F162F-9D87-44BE-A993-39667CD986E7}" srcOrd="1" destOrd="0" presId="urn:microsoft.com/office/officeart/2009/3/layout/HorizontalOrganizationChart"/>
    <dgm:cxn modelId="{B55B37BD-738F-4E74-B8DE-CF9888F16AF6}" type="presParOf" srcId="{6F281962-10BB-4DA1-9DFE-38A9DD28176B}" destId="{8BDDD59A-FBEB-4C03-B2D7-A89727165F03}" srcOrd="2" destOrd="0" presId="urn:microsoft.com/office/officeart/2009/3/layout/HorizontalOrganizationChart"/>
    <dgm:cxn modelId="{2DFA642D-9E40-43CC-83D1-97EE041F2C95}" type="presParOf" srcId="{472663C3-84FA-4D13-AC8E-03DC78606943}" destId="{0FBF41F4-C4AB-4B6C-8215-9770C2343757}" srcOrd="8" destOrd="0" presId="urn:microsoft.com/office/officeart/2009/3/layout/HorizontalOrganizationChart"/>
    <dgm:cxn modelId="{F69B1397-5D2D-4BF8-9990-93720C51D446}" type="presParOf" srcId="{472663C3-84FA-4D13-AC8E-03DC78606943}" destId="{318EB63C-272F-43E1-AAD6-C57111DB0B2B}" srcOrd="9" destOrd="0" presId="urn:microsoft.com/office/officeart/2009/3/layout/HorizontalOrganizationChart"/>
    <dgm:cxn modelId="{EAF314A6-9DBF-48C7-9327-EA320FED68F2}" type="presParOf" srcId="{318EB63C-272F-43E1-AAD6-C57111DB0B2B}" destId="{5DB6192E-D00F-4851-86C0-ABB6D07965AB}" srcOrd="0" destOrd="0" presId="urn:microsoft.com/office/officeart/2009/3/layout/HorizontalOrganizationChart"/>
    <dgm:cxn modelId="{4BF6AF90-555A-4AE7-8CA5-4FA5F374E3D1}" type="presParOf" srcId="{5DB6192E-D00F-4851-86C0-ABB6D07965AB}" destId="{E8670809-15D2-41BF-8A95-FDA3EF57E028}" srcOrd="0" destOrd="0" presId="urn:microsoft.com/office/officeart/2009/3/layout/HorizontalOrganizationChart"/>
    <dgm:cxn modelId="{E044967C-B9C4-41C4-8BF1-45DF5527FD23}" type="presParOf" srcId="{5DB6192E-D00F-4851-86C0-ABB6D07965AB}" destId="{4D52AF0C-8CB5-4C84-8CB7-16B39C3B7B22}" srcOrd="1" destOrd="0" presId="urn:microsoft.com/office/officeart/2009/3/layout/HorizontalOrganizationChart"/>
    <dgm:cxn modelId="{A0AF2641-89C5-4D82-ACB2-D8824FDB139B}" type="presParOf" srcId="{318EB63C-272F-43E1-AAD6-C57111DB0B2B}" destId="{BEE58D02-3B2C-4ED9-B2BC-84208CD1951E}" srcOrd="1" destOrd="0" presId="urn:microsoft.com/office/officeart/2009/3/layout/HorizontalOrganizationChart"/>
    <dgm:cxn modelId="{4CEA1C4A-B100-4967-BB48-4039F67BF853}" type="presParOf" srcId="{318EB63C-272F-43E1-AAD6-C57111DB0B2B}" destId="{67C68361-2E98-455A-A467-B4080274A2F2}" srcOrd="2" destOrd="0" presId="urn:microsoft.com/office/officeart/2009/3/layout/HorizontalOrganizationChart"/>
    <dgm:cxn modelId="{6339DB64-DE4C-4B59-846D-8F0B6C6CE943}" type="presParOf" srcId="{FB8DF145-D455-4DA0-8052-2FD73943B7B6}" destId="{990C79B5-574D-48BA-B7EA-54DC46F0B5A7}" srcOrd="2" destOrd="0" presId="urn:microsoft.com/office/officeart/2009/3/layout/HorizontalOrganizationChart"/>
    <dgm:cxn modelId="{CA91AAF1-47E9-4A13-A33A-D3CB5C47C296}" type="presParOf" srcId="{0CD10B31-A76E-4419-B3EA-E3CD08AF42EC}" destId="{7ADD6A4F-5B58-45EB-9100-78FF5249339E}" srcOrd="2" destOrd="0" presId="urn:microsoft.com/office/officeart/2009/3/layout/HorizontalOrganizationChart"/>
    <dgm:cxn modelId="{70D7D259-0AB8-4D53-93D0-06677E8BD1B2}" type="presParOf" srcId="{55AB47C1-75B3-4431-A14D-9391A0C1EACF}" destId="{53D72894-E083-4C0D-A5D0-4AB3327B406B}"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BA2B0CB-B33E-440F-A31F-052EE8E7B3EA}" type="doc">
      <dgm:prSet loTypeId="urn:microsoft.com/office/officeart/2005/8/layout/hierarchy2" loCatId="hierarchy" qsTypeId="urn:microsoft.com/office/officeart/2005/8/quickstyle/simple1#15" qsCatId="simple" csTypeId="urn:microsoft.com/office/officeart/2005/8/colors/colorful3#4" csCatId="colorful" phldr="1"/>
      <dgm:spPr/>
      <dgm:t>
        <a:bodyPr/>
        <a:lstStyle/>
        <a:p>
          <a:endParaRPr lang="zh-TW" altLang="en-US"/>
        </a:p>
      </dgm:t>
    </dgm:pt>
    <dgm:pt modelId="{6A5EB6AE-6F10-4CB2-9718-29B2944B3EDE}">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受理</a:t>
          </a:r>
        </a:p>
      </dgm:t>
    </dgm:pt>
    <dgm:pt modelId="{6C33C040-17BB-4BAC-9FD5-8C50666834AD}" type="parTrans" cxnId="{8DB59159-AD1A-4323-9481-9F54DB337B47}">
      <dgm:prSet custT="1"/>
      <dgm:spPr/>
      <dgm:t>
        <a:bodyPr/>
        <a:lstStyle/>
        <a:p>
          <a:endParaRPr lang="zh-TW" altLang="en-US" sz="2200"/>
        </a:p>
      </dgm:t>
    </dgm:pt>
    <dgm:pt modelId="{B33F636A-B54A-425A-BA52-8F21B0BFA18E}" type="sibTrans" cxnId="{8DB59159-AD1A-4323-9481-9F54DB337B47}">
      <dgm:prSet/>
      <dgm:spPr/>
      <dgm:t>
        <a:bodyPr/>
        <a:lstStyle/>
        <a:p>
          <a:endParaRPr lang="zh-TW" altLang="en-US" sz="2200"/>
        </a:p>
      </dgm:t>
    </dgm:pt>
    <dgm:pt modelId="{2FF48D26-F9C5-4372-8957-247351EC05C7}">
      <dgm:prSet custT="1"/>
      <dgm:spPr>
        <a:solidFill>
          <a:srgbClr val="7F7F7F"/>
        </a:solidFill>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不受理</a:t>
          </a:r>
        </a:p>
      </dgm:t>
    </dgm:pt>
    <dgm:pt modelId="{A90ED054-6734-44DD-B0B5-0DF91221C3F6}" type="parTrans" cxnId="{2FAE3BE6-FAD3-4B69-9F51-2E05953A01A3}">
      <dgm:prSet custT="1"/>
      <dgm:spPr/>
      <dgm:t>
        <a:bodyPr/>
        <a:lstStyle/>
        <a:p>
          <a:endParaRPr lang="zh-TW" altLang="en-US" sz="2200"/>
        </a:p>
      </dgm:t>
    </dgm:pt>
    <dgm:pt modelId="{BFAA39DF-5CB3-4CC5-8DA6-AD103CD7EE34}" type="sibTrans" cxnId="{2FAE3BE6-FAD3-4B69-9F51-2E05953A01A3}">
      <dgm:prSet/>
      <dgm:spPr/>
      <dgm:t>
        <a:bodyPr/>
        <a:lstStyle/>
        <a:p>
          <a:endParaRPr lang="zh-TW" altLang="en-US" sz="2200"/>
        </a:p>
      </dgm:t>
    </dgm:pt>
    <dgm:pt modelId="{9ED5F87E-4035-4CB7-BC16-F6545C029AB7}">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申復</a:t>
          </a:r>
        </a:p>
      </dgm:t>
    </dgm:pt>
    <dgm:pt modelId="{DD8AD01D-80A1-4D28-B3D2-435803D8F668}" type="parTrans" cxnId="{6E543F74-63B3-4CF5-80BC-CE52BF32635B}">
      <dgm:prSet custT="1"/>
      <dgm:spPr/>
      <dgm:t>
        <a:bodyPr/>
        <a:lstStyle/>
        <a:p>
          <a:endParaRPr lang="zh-TW" altLang="en-US" sz="2200" b="1">
            <a:solidFill>
              <a:srgbClr val="FFFFFF"/>
            </a:solidFill>
            <a:latin typeface="微軟正黑體" panose="020B0604030504040204" pitchFamily="34" charset="-120"/>
            <a:ea typeface="微軟正黑體" panose="020B0604030504040204" pitchFamily="34" charset="-120"/>
          </a:endParaRPr>
        </a:p>
      </dgm:t>
    </dgm:pt>
    <dgm:pt modelId="{FEE67167-20F3-4A2D-BDF4-187E394161CF}" type="sibTrans" cxnId="{6E543F74-63B3-4CF5-80BC-CE52BF32635B}">
      <dgm:prSet/>
      <dgm:spPr/>
      <dgm:t>
        <a:bodyPr/>
        <a:lstStyle/>
        <a:p>
          <a:endParaRPr lang="zh-TW" altLang="en-US" sz="2200"/>
        </a:p>
      </dgm:t>
    </dgm:pt>
    <dgm:pt modelId="{EFAC0C1A-85FC-449D-99A4-9B78D664B96C}">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有理由</a:t>
          </a:r>
          <a:br>
            <a:rPr lang="en-US" altLang="zh-TW" sz="2200" b="1" dirty="0">
              <a:solidFill>
                <a:srgbClr val="FFFFFF"/>
              </a:solidFill>
              <a:latin typeface="微軟正黑體" panose="020B0604030504040204" pitchFamily="34" charset="-120"/>
              <a:ea typeface="微軟正黑體" panose="020B0604030504040204" pitchFamily="34" charset="-120"/>
            </a:rPr>
          </a:br>
          <a:r>
            <a:rPr lang="zh-TW" altLang="en-US" sz="2200" b="1" dirty="0">
              <a:solidFill>
                <a:srgbClr val="FFFFFF"/>
              </a:solidFill>
              <a:latin typeface="微軟正黑體" panose="020B0604030504040204" pitchFamily="34" charset="-120"/>
              <a:ea typeface="微軟正黑體" panose="020B0604030504040204" pitchFamily="34" charset="-120"/>
            </a:rPr>
            <a:t>重新受理</a:t>
          </a:r>
        </a:p>
      </dgm:t>
    </dgm:pt>
    <dgm:pt modelId="{0D566B54-C22F-476F-AE5F-CCCE5F176A27}" type="parTrans" cxnId="{A44AA83E-27AF-49ED-B7E1-8594D1D7A44D}">
      <dgm:prSet custT="1"/>
      <dgm:spPr/>
      <dgm:t>
        <a:bodyPr/>
        <a:lstStyle/>
        <a:p>
          <a:endParaRPr lang="zh-TW" altLang="en-US" sz="2200" b="1">
            <a:solidFill>
              <a:srgbClr val="FFFFFF"/>
            </a:solidFill>
            <a:latin typeface="微軟正黑體" panose="020B0604030504040204" pitchFamily="34" charset="-120"/>
            <a:ea typeface="微軟正黑體" panose="020B0604030504040204" pitchFamily="34" charset="-120"/>
          </a:endParaRPr>
        </a:p>
      </dgm:t>
    </dgm:pt>
    <dgm:pt modelId="{8DAC2E54-09E5-4152-8BC3-E04C666D2A79}" type="sibTrans" cxnId="{A44AA83E-27AF-49ED-B7E1-8594D1D7A44D}">
      <dgm:prSet/>
      <dgm:spPr/>
      <dgm:t>
        <a:bodyPr/>
        <a:lstStyle/>
        <a:p>
          <a:endParaRPr lang="zh-TW" altLang="en-US" sz="2200"/>
        </a:p>
      </dgm:t>
    </dgm:pt>
    <dgm:pt modelId="{5BA2FB41-EC68-4A05-8385-C6CD6791AE76}">
      <dgm:prSet custT="1"/>
      <dgm:spPr>
        <a:solidFill>
          <a:srgbClr val="7F7F7F"/>
        </a:solidFill>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無理由</a:t>
          </a:r>
          <a:br>
            <a:rPr lang="en-US" altLang="zh-TW" sz="2200" b="1" dirty="0">
              <a:solidFill>
                <a:srgbClr val="FFFFFF"/>
              </a:solidFill>
              <a:latin typeface="微軟正黑體" panose="020B0604030504040204" pitchFamily="34" charset="-120"/>
              <a:ea typeface="微軟正黑體" panose="020B0604030504040204" pitchFamily="34" charset="-120"/>
            </a:rPr>
          </a:br>
          <a:r>
            <a:rPr lang="zh-TW" altLang="en-US" sz="2200" b="1" dirty="0">
              <a:solidFill>
                <a:srgbClr val="FFFFFF"/>
              </a:solidFill>
              <a:latin typeface="微軟正黑體" panose="020B0604030504040204" pitchFamily="34" charset="-120"/>
              <a:ea typeface="微軟正黑體" panose="020B0604030504040204" pitchFamily="34" charset="-120"/>
            </a:rPr>
            <a:t>不受理</a:t>
          </a:r>
        </a:p>
      </dgm:t>
    </dgm:pt>
    <dgm:pt modelId="{892E0A10-23C7-48F0-8A2B-C4789EF48091}" type="parTrans" cxnId="{186513D5-082B-4219-8D7D-DB18541F8CF1}">
      <dgm:prSet custT="1"/>
      <dgm:spPr/>
      <dgm:t>
        <a:bodyPr/>
        <a:lstStyle/>
        <a:p>
          <a:endParaRPr lang="zh-TW" altLang="en-US" sz="2200" b="1">
            <a:solidFill>
              <a:srgbClr val="FFFFFF"/>
            </a:solidFill>
            <a:latin typeface="微軟正黑體" panose="020B0604030504040204" pitchFamily="34" charset="-120"/>
            <a:ea typeface="微軟正黑體" panose="020B0604030504040204" pitchFamily="34" charset="-120"/>
          </a:endParaRPr>
        </a:p>
      </dgm:t>
    </dgm:pt>
    <dgm:pt modelId="{717165C9-3585-4FEF-A25B-38BD6EFC00CC}" type="sibTrans" cxnId="{186513D5-082B-4219-8D7D-DB18541F8CF1}">
      <dgm:prSet/>
      <dgm:spPr/>
      <dgm:t>
        <a:bodyPr/>
        <a:lstStyle/>
        <a:p>
          <a:endParaRPr lang="zh-TW" altLang="en-US" sz="2200"/>
        </a:p>
      </dgm:t>
    </dgm:pt>
    <dgm:pt modelId="{69C7E7A3-32CD-4894-A779-44BFDD4E8EE8}">
      <dgm:prSet custT="1"/>
      <dgm:spPr>
        <a:solidFill>
          <a:schemeClr val="bg1">
            <a:lumMod val="50000"/>
            <a:lumOff val="50000"/>
          </a:schemeClr>
        </a:solidFill>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不提申復</a:t>
          </a:r>
        </a:p>
      </dgm:t>
    </dgm:pt>
    <dgm:pt modelId="{A63FFF03-0CF1-406B-A479-83CD38D3AAEE}" type="parTrans" cxnId="{760C939B-C86C-4935-A07E-A8E4891D865F}">
      <dgm:prSet custT="1"/>
      <dgm:spPr/>
      <dgm:t>
        <a:bodyPr/>
        <a:lstStyle/>
        <a:p>
          <a:endParaRPr lang="zh-TW" altLang="en-US" sz="2200" b="1">
            <a:solidFill>
              <a:srgbClr val="FFFFFF"/>
            </a:solidFill>
            <a:latin typeface="微軟正黑體" panose="020B0604030504040204" pitchFamily="34" charset="-120"/>
            <a:ea typeface="微軟正黑體" panose="020B0604030504040204" pitchFamily="34" charset="-120"/>
          </a:endParaRPr>
        </a:p>
      </dgm:t>
    </dgm:pt>
    <dgm:pt modelId="{744A3329-18A9-49C2-91B8-5BD9511085B3}" type="sibTrans" cxnId="{760C939B-C86C-4935-A07E-A8E4891D865F}">
      <dgm:prSet/>
      <dgm:spPr/>
      <dgm:t>
        <a:bodyPr/>
        <a:lstStyle/>
        <a:p>
          <a:endParaRPr lang="zh-TW" altLang="en-US" sz="2200"/>
        </a:p>
      </dgm:t>
    </dgm:pt>
    <dgm:pt modelId="{78181FF3-5CB4-4F70-8DBA-371C70B3D9C7}">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接獲申請／檢舉</a:t>
          </a:r>
        </a:p>
      </dgm:t>
    </dgm:pt>
    <dgm:pt modelId="{5BF9FCC6-EC7B-4DD8-AC50-07E5AE36D777}" type="parTrans" cxnId="{0323B0AA-E378-442B-9E5C-C3D481E202B8}">
      <dgm:prSet/>
      <dgm:spPr/>
      <dgm:t>
        <a:bodyPr/>
        <a:lstStyle/>
        <a:p>
          <a:endParaRPr lang="zh-TW" altLang="en-US" sz="2200"/>
        </a:p>
      </dgm:t>
    </dgm:pt>
    <dgm:pt modelId="{7A557560-1B85-4D64-BBB5-7F13C5C652D3}" type="sibTrans" cxnId="{0323B0AA-E378-442B-9E5C-C3D481E202B8}">
      <dgm:prSet/>
      <dgm:spPr/>
      <dgm:t>
        <a:bodyPr/>
        <a:lstStyle/>
        <a:p>
          <a:endParaRPr lang="zh-TW" altLang="en-US" sz="2200"/>
        </a:p>
      </dgm:t>
    </dgm:pt>
    <dgm:pt modelId="{FF789865-9653-4893-8201-0C94CC1A109B}">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進入調查</a:t>
          </a:r>
        </a:p>
      </dgm:t>
    </dgm:pt>
    <dgm:pt modelId="{79823168-217A-46A2-8F5E-D81786682BF8}" type="parTrans" cxnId="{A928D4D7-C625-4731-A61D-5D1C7D31A8A9}">
      <dgm:prSet custT="1"/>
      <dgm:spPr/>
      <dgm:t>
        <a:bodyPr/>
        <a:lstStyle/>
        <a:p>
          <a:endParaRPr lang="zh-TW" altLang="en-US" sz="2200"/>
        </a:p>
      </dgm:t>
    </dgm:pt>
    <dgm:pt modelId="{5F152CEA-DFE8-4708-B0A0-B13AE4E0F68B}" type="sibTrans" cxnId="{A928D4D7-C625-4731-A61D-5D1C7D31A8A9}">
      <dgm:prSet/>
      <dgm:spPr/>
      <dgm:t>
        <a:bodyPr/>
        <a:lstStyle/>
        <a:p>
          <a:endParaRPr lang="zh-TW" altLang="en-US" sz="2200"/>
        </a:p>
      </dgm:t>
    </dgm:pt>
    <dgm:pt modelId="{CEAF0D01-E3CC-4420-97F9-4440E56730D0}" type="pres">
      <dgm:prSet presAssocID="{3BA2B0CB-B33E-440F-A31F-052EE8E7B3EA}" presName="diagram" presStyleCnt="0">
        <dgm:presLayoutVars>
          <dgm:chPref val="1"/>
          <dgm:dir/>
          <dgm:animOne val="branch"/>
          <dgm:animLvl val="lvl"/>
          <dgm:resizeHandles val="exact"/>
        </dgm:presLayoutVars>
      </dgm:prSet>
      <dgm:spPr/>
    </dgm:pt>
    <dgm:pt modelId="{FC6CF381-D7C8-4FCF-884A-AF2E230554C9}" type="pres">
      <dgm:prSet presAssocID="{78181FF3-5CB4-4F70-8DBA-371C70B3D9C7}" presName="root1" presStyleCnt="0"/>
      <dgm:spPr/>
    </dgm:pt>
    <dgm:pt modelId="{F4E54A3A-2878-454F-B2AA-E79E6BBF0344}" type="pres">
      <dgm:prSet presAssocID="{78181FF3-5CB4-4F70-8DBA-371C70B3D9C7}" presName="LevelOneTextNode" presStyleLbl="node0" presStyleIdx="0" presStyleCnt="1" custScaleY="146952">
        <dgm:presLayoutVars>
          <dgm:chPref val="3"/>
        </dgm:presLayoutVars>
      </dgm:prSet>
      <dgm:spPr/>
    </dgm:pt>
    <dgm:pt modelId="{106ED285-66FC-4AD0-9E91-539E821B07A8}" type="pres">
      <dgm:prSet presAssocID="{78181FF3-5CB4-4F70-8DBA-371C70B3D9C7}" presName="level2hierChild" presStyleCnt="0"/>
      <dgm:spPr/>
    </dgm:pt>
    <dgm:pt modelId="{DA9D5CBB-3469-45C1-B0C2-50D246CAD540}" type="pres">
      <dgm:prSet presAssocID="{6C33C040-17BB-4BAC-9FD5-8C50666834AD}" presName="conn2-1" presStyleLbl="parChTrans1D2" presStyleIdx="0" presStyleCnt="2"/>
      <dgm:spPr/>
    </dgm:pt>
    <dgm:pt modelId="{0FC6B4B2-A0D3-4EE7-A577-4079F54C167E}" type="pres">
      <dgm:prSet presAssocID="{6C33C040-17BB-4BAC-9FD5-8C50666834AD}" presName="connTx" presStyleLbl="parChTrans1D2" presStyleIdx="0" presStyleCnt="2"/>
      <dgm:spPr/>
    </dgm:pt>
    <dgm:pt modelId="{320775B4-10A6-4F89-BB32-786DD38FEE29}" type="pres">
      <dgm:prSet presAssocID="{6A5EB6AE-6F10-4CB2-9718-29B2944B3EDE}" presName="root2" presStyleCnt="0"/>
      <dgm:spPr/>
    </dgm:pt>
    <dgm:pt modelId="{ABE1721D-B9D2-43E5-B377-FD82253581DF}" type="pres">
      <dgm:prSet presAssocID="{6A5EB6AE-6F10-4CB2-9718-29B2944B3EDE}" presName="LevelTwoTextNode" presStyleLbl="node2" presStyleIdx="0" presStyleCnt="2">
        <dgm:presLayoutVars>
          <dgm:chPref val="3"/>
        </dgm:presLayoutVars>
      </dgm:prSet>
      <dgm:spPr/>
    </dgm:pt>
    <dgm:pt modelId="{FC03D9C2-7F70-40A2-85DA-B6C3F5BE57D2}" type="pres">
      <dgm:prSet presAssocID="{6A5EB6AE-6F10-4CB2-9718-29B2944B3EDE}" presName="level3hierChild" presStyleCnt="0"/>
      <dgm:spPr/>
    </dgm:pt>
    <dgm:pt modelId="{319CDF02-F600-473A-ACF4-D195E07762FA}" type="pres">
      <dgm:prSet presAssocID="{79823168-217A-46A2-8F5E-D81786682BF8}" presName="conn2-1" presStyleLbl="parChTrans1D3" presStyleIdx="0" presStyleCnt="3"/>
      <dgm:spPr/>
    </dgm:pt>
    <dgm:pt modelId="{4CBBBA35-96F0-4976-BD70-075CFF4FA4CE}" type="pres">
      <dgm:prSet presAssocID="{79823168-217A-46A2-8F5E-D81786682BF8}" presName="connTx" presStyleLbl="parChTrans1D3" presStyleIdx="0" presStyleCnt="3"/>
      <dgm:spPr/>
    </dgm:pt>
    <dgm:pt modelId="{CA0709A8-320D-4431-9D01-6BDB077CCA79}" type="pres">
      <dgm:prSet presAssocID="{FF789865-9653-4893-8201-0C94CC1A109B}" presName="root2" presStyleCnt="0"/>
      <dgm:spPr/>
    </dgm:pt>
    <dgm:pt modelId="{DE667CCA-1E0C-4DAD-86B2-2B700461AE0A}" type="pres">
      <dgm:prSet presAssocID="{FF789865-9653-4893-8201-0C94CC1A109B}" presName="LevelTwoTextNode" presStyleLbl="node3" presStyleIdx="0" presStyleCnt="3">
        <dgm:presLayoutVars>
          <dgm:chPref val="3"/>
        </dgm:presLayoutVars>
      </dgm:prSet>
      <dgm:spPr/>
    </dgm:pt>
    <dgm:pt modelId="{E3A33083-AAF9-4238-9BFB-500A9F6F9452}" type="pres">
      <dgm:prSet presAssocID="{FF789865-9653-4893-8201-0C94CC1A109B}" presName="level3hierChild" presStyleCnt="0"/>
      <dgm:spPr/>
    </dgm:pt>
    <dgm:pt modelId="{7938BB52-C08C-4DB5-B4B1-860E1814D1ED}" type="pres">
      <dgm:prSet presAssocID="{A90ED054-6734-44DD-B0B5-0DF91221C3F6}" presName="conn2-1" presStyleLbl="parChTrans1D2" presStyleIdx="1" presStyleCnt="2"/>
      <dgm:spPr/>
    </dgm:pt>
    <dgm:pt modelId="{5974DCED-1AC0-479E-ADEB-08ED29F74C24}" type="pres">
      <dgm:prSet presAssocID="{A90ED054-6734-44DD-B0B5-0DF91221C3F6}" presName="connTx" presStyleLbl="parChTrans1D2" presStyleIdx="1" presStyleCnt="2"/>
      <dgm:spPr/>
    </dgm:pt>
    <dgm:pt modelId="{5F6BDAEA-8D0D-4E22-BB54-A5A867F4DF2E}" type="pres">
      <dgm:prSet presAssocID="{2FF48D26-F9C5-4372-8957-247351EC05C7}" presName="root2" presStyleCnt="0"/>
      <dgm:spPr/>
    </dgm:pt>
    <dgm:pt modelId="{4B1EC135-A3B9-4547-8786-615E1B1F4AFA}" type="pres">
      <dgm:prSet presAssocID="{2FF48D26-F9C5-4372-8957-247351EC05C7}" presName="LevelTwoTextNode" presStyleLbl="node2" presStyleIdx="1" presStyleCnt="2">
        <dgm:presLayoutVars>
          <dgm:chPref val="3"/>
        </dgm:presLayoutVars>
      </dgm:prSet>
      <dgm:spPr/>
    </dgm:pt>
    <dgm:pt modelId="{CC1BC38F-A9B2-4358-B7BF-D893E6236706}" type="pres">
      <dgm:prSet presAssocID="{2FF48D26-F9C5-4372-8957-247351EC05C7}" presName="level3hierChild" presStyleCnt="0"/>
      <dgm:spPr/>
    </dgm:pt>
    <dgm:pt modelId="{AE5C17AE-06D5-45AD-A35B-9BA2CEEDB441}" type="pres">
      <dgm:prSet presAssocID="{DD8AD01D-80A1-4D28-B3D2-435803D8F668}" presName="conn2-1" presStyleLbl="parChTrans1D3" presStyleIdx="1" presStyleCnt="3"/>
      <dgm:spPr/>
    </dgm:pt>
    <dgm:pt modelId="{008DB99C-657A-4B1A-AEC7-26A5582BD1EE}" type="pres">
      <dgm:prSet presAssocID="{DD8AD01D-80A1-4D28-B3D2-435803D8F668}" presName="connTx" presStyleLbl="parChTrans1D3" presStyleIdx="1" presStyleCnt="3"/>
      <dgm:spPr/>
    </dgm:pt>
    <dgm:pt modelId="{D2D6CDD0-0F3E-42FD-9408-9AC5B5DF61D1}" type="pres">
      <dgm:prSet presAssocID="{9ED5F87E-4035-4CB7-BC16-F6545C029AB7}" presName="root2" presStyleCnt="0"/>
      <dgm:spPr/>
    </dgm:pt>
    <dgm:pt modelId="{C8CA750E-B660-46E8-9ADE-7E6F22790BCD}" type="pres">
      <dgm:prSet presAssocID="{9ED5F87E-4035-4CB7-BC16-F6545C029AB7}" presName="LevelTwoTextNode" presStyleLbl="node3" presStyleIdx="1" presStyleCnt="3">
        <dgm:presLayoutVars>
          <dgm:chPref val="3"/>
        </dgm:presLayoutVars>
      </dgm:prSet>
      <dgm:spPr/>
    </dgm:pt>
    <dgm:pt modelId="{FF376BE9-BC89-44B5-A5EC-C13894718169}" type="pres">
      <dgm:prSet presAssocID="{9ED5F87E-4035-4CB7-BC16-F6545C029AB7}" presName="level3hierChild" presStyleCnt="0"/>
      <dgm:spPr/>
    </dgm:pt>
    <dgm:pt modelId="{59D4D88F-F2B9-45D8-8E50-75C5FBB5073C}" type="pres">
      <dgm:prSet presAssocID="{0D566B54-C22F-476F-AE5F-CCCE5F176A27}" presName="conn2-1" presStyleLbl="parChTrans1D4" presStyleIdx="0" presStyleCnt="2"/>
      <dgm:spPr/>
    </dgm:pt>
    <dgm:pt modelId="{6F95AF48-44B0-456E-BEA2-31751963E639}" type="pres">
      <dgm:prSet presAssocID="{0D566B54-C22F-476F-AE5F-CCCE5F176A27}" presName="connTx" presStyleLbl="parChTrans1D4" presStyleIdx="0" presStyleCnt="2"/>
      <dgm:spPr/>
    </dgm:pt>
    <dgm:pt modelId="{68D4C4FD-CDC4-4C5B-8387-E299332A4E43}" type="pres">
      <dgm:prSet presAssocID="{EFAC0C1A-85FC-449D-99A4-9B78D664B96C}" presName="root2" presStyleCnt="0"/>
      <dgm:spPr/>
    </dgm:pt>
    <dgm:pt modelId="{147B633B-DF38-4513-8732-4FC5596079A6}" type="pres">
      <dgm:prSet presAssocID="{EFAC0C1A-85FC-449D-99A4-9B78D664B96C}" presName="LevelTwoTextNode" presStyleLbl="node4" presStyleIdx="0" presStyleCnt="2" custScaleY="136276">
        <dgm:presLayoutVars>
          <dgm:chPref val="3"/>
        </dgm:presLayoutVars>
      </dgm:prSet>
      <dgm:spPr/>
    </dgm:pt>
    <dgm:pt modelId="{3278EF7B-2AEE-4458-8445-5E7D5083AE32}" type="pres">
      <dgm:prSet presAssocID="{EFAC0C1A-85FC-449D-99A4-9B78D664B96C}" presName="level3hierChild" presStyleCnt="0"/>
      <dgm:spPr/>
    </dgm:pt>
    <dgm:pt modelId="{75892B7D-91F9-47F0-BB54-64FD56CF90D3}" type="pres">
      <dgm:prSet presAssocID="{892E0A10-23C7-48F0-8A2B-C4789EF48091}" presName="conn2-1" presStyleLbl="parChTrans1D4" presStyleIdx="1" presStyleCnt="2"/>
      <dgm:spPr/>
    </dgm:pt>
    <dgm:pt modelId="{F23F78E8-2D57-42B0-9876-2611DE211B47}" type="pres">
      <dgm:prSet presAssocID="{892E0A10-23C7-48F0-8A2B-C4789EF48091}" presName="connTx" presStyleLbl="parChTrans1D4" presStyleIdx="1" presStyleCnt="2"/>
      <dgm:spPr/>
    </dgm:pt>
    <dgm:pt modelId="{AF848782-E9CA-4E5E-8A7B-EB162AA9E198}" type="pres">
      <dgm:prSet presAssocID="{5BA2FB41-EC68-4A05-8385-C6CD6791AE76}" presName="root2" presStyleCnt="0"/>
      <dgm:spPr/>
    </dgm:pt>
    <dgm:pt modelId="{4390A627-DDEF-4E28-8936-E24ECD6900CF}" type="pres">
      <dgm:prSet presAssocID="{5BA2FB41-EC68-4A05-8385-C6CD6791AE76}" presName="LevelTwoTextNode" presStyleLbl="node4" presStyleIdx="1" presStyleCnt="2" custScaleY="136276">
        <dgm:presLayoutVars>
          <dgm:chPref val="3"/>
        </dgm:presLayoutVars>
      </dgm:prSet>
      <dgm:spPr/>
    </dgm:pt>
    <dgm:pt modelId="{CABF187F-DE1C-47D1-99A1-535AE98D3436}" type="pres">
      <dgm:prSet presAssocID="{5BA2FB41-EC68-4A05-8385-C6CD6791AE76}" presName="level3hierChild" presStyleCnt="0"/>
      <dgm:spPr/>
    </dgm:pt>
    <dgm:pt modelId="{3C26CDD6-4E87-48C7-A557-DB7F81885D28}" type="pres">
      <dgm:prSet presAssocID="{A63FFF03-0CF1-406B-A479-83CD38D3AAEE}" presName="conn2-1" presStyleLbl="parChTrans1D3" presStyleIdx="2" presStyleCnt="3"/>
      <dgm:spPr/>
    </dgm:pt>
    <dgm:pt modelId="{7E14556F-4D2A-45C8-909C-C4836453F76E}" type="pres">
      <dgm:prSet presAssocID="{A63FFF03-0CF1-406B-A479-83CD38D3AAEE}" presName="connTx" presStyleLbl="parChTrans1D3" presStyleIdx="2" presStyleCnt="3"/>
      <dgm:spPr/>
    </dgm:pt>
    <dgm:pt modelId="{7D8DB422-6533-4976-AA6E-4419B4D07602}" type="pres">
      <dgm:prSet presAssocID="{69C7E7A3-32CD-4894-A779-44BFDD4E8EE8}" presName="root2" presStyleCnt="0"/>
      <dgm:spPr/>
    </dgm:pt>
    <dgm:pt modelId="{20EE663A-D621-4CEA-8386-0F7C023F9B37}" type="pres">
      <dgm:prSet presAssocID="{69C7E7A3-32CD-4894-A779-44BFDD4E8EE8}" presName="LevelTwoTextNode" presStyleLbl="node3" presStyleIdx="2" presStyleCnt="3">
        <dgm:presLayoutVars>
          <dgm:chPref val="3"/>
        </dgm:presLayoutVars>
      </dgm:prSet>
      <dgm:spPr/>
    </dgm:pt>
    <dgm:pt modelId="{5C4CC47F-1DAF-4155-96AD-4B84F84E1296}" type="pres">
      <dgm:prSet presAssocID="{69C7E7A3-32CD-4894-A779-44BFDD4E8EE8}" presName="level3hierChild" presStyleCnt="0"/>
      <dgm:spPr/>
    </dgm:pt>
  </dgm:ptLst>
  <dgm:cxnLst>
    <dgm:cxn modelId="{0246A02B-C41F-40D1-B93B-1B8A4051B01C}" type="presOf" srcId="{0D566B54-C22F-476F-AE5F-CCCE5F176A27}" destId="{6F95AF48-44B0-456E-BEA2-31751963E639}" srcOrd="1" destOrd="0" presId="urn:microsoft.com/office/officeart/2005/8/layout/hierarchy2"/>
    <dgm:cxn modelId="{7DA9672E-3C97-4238-8461-10536EC0E658}" type="presOf" srcId="{78181FF3-5CB4-4F70-8DBA-371C70B3D9C7}" destId="{F4E54A3A-2878-454F-B2AA-E79E6BBF0344}" srcOrd="0" destOrd="0" presId="urn:microsoft.com/office/officeart/2005/8/layout/hierarchy2"/>
    <dgm:cxn modelId="{ABF77F3E-EBA0-47C8-B2B0-9D1AED9B3C11}" type="presOf" srcId="{A63FFF03-0CF1-406B-A479-83CD38D3AAEE}" destId="{3C26CDD6-4E87-48C7-A557-DB7F81885D28}" srcOrd="0" destOrd="0" presId="urn:microsoft.com/office/officeart/2005/8/layout/hierarchy2"/>
    <dgm:cxn modelId="{A44AA83E-27AF-49ED-B7E1-8594D1D7A44D}" srcId="{9ED5F87E-4035-4CB7-BC16-F6545C029AB7}" destId="{EFAC0C1A-85FC-449D-99A4-9B78D664B96C}" srcOrd="0" destOrd="0" parTransId="{0D566B54-C22F-476F-AE5F-CCCE5F176A27}" sibTransId="{8DAC2E54-09E5-4152-8BC3-E04C666D2A79}"/>
    <dgm:cxn modelId="{F1DDEE3F-DDF3-4FDE-A1BB-8C124DAF4636}" type="presOf" srcId="{DD8AD01D-80A1-4D28-B3D2-435803D8F668}" destId="{AE5C17AE-06D5-45AD-A35B-9BA2CEEDB441}" srcOrd="0" destOrd="0" presId="urn:microsoft.com/office/officeart/2005/8/layout/hierarchy2"/>
    <dgm:cxn modelId="{BAC1795C-F67C-490F-8608-74ABE779BBEE}" type="presOf" srcId="{A63FFF03-0CF1-406B-A479-83CD38D3AAEE}" destId="{7E14556F-4D2A-45C8-909C-C4836453F76E}" srcOrd="1" destOrd="0" presId="urn:microsoft.com/office/officeart/2005/8/layout/hierarchy2"/>
    <dgm:cxn modelId="{6E543F74-63B3-4CF5-80BC-CE52BF32635B}" srcId="{2FF48D26-F9C5-4372-8957-247351EC05C7}" destId="{9ED5F87E-4035-4CB7-BC16-F6545C029AB7}" srcOrd="0" destOrd="0" parTransId="{DD8AD01D-80A1-4D28-B3D2-435803D8F668}" sibTransId="{FEE67167-20F3-4A2D-BDF4-187E394161CF}"/>
    <dgm:cxn modelId="{431B1455-184C-487B-994D-10B6B336F17B}" type="presOf" srcId="{A90ED054-6734-44DD-B0B5-0DF91221C3F6}" destId="{7938BB52-C08C-4DB5-B4B1-860E1814D1ED}" srcOrd="0" destOrd="0" presId="urn:microsoft.com/office/officeart/2005/8/layout/hierarchy2"/>
    <dgm:cxn modelId="{09FF3978-7AFA-4736-9BAE-CE46E98AED99}" type="presOf" srcId="{FF789865-9653-4893-8201-0C94CC1A109B}" destId="{DE667CCA-1E0C-4DAD-86B2-2B700461AE0A}" srcOrd="0" destOrd="0" presId="urn:microsoft.com/office/officeart/2005/8/layout/hierarchy2"/>
    <dgm:cxn modelId="{8DB59159-AD1A-4323-9481-9F54DB337B47}" srcId="{78181FF3-5CB4-4F70-8DBA-371C70B3D9C7}" destId="{6A5EB6AE-6F10-4CB2-9718-29B2944B3EDE}" srcOrd="0" destOrd="0" parTransId="{6C33C040-17BB-4BAC-9FD5-8C50666834AD}" sibTransId="{B33F636A-B54A-425A-BA52-8F21B0BFA18E}"/>
    <dgm:cxn modelId="{238E057B-D2ED-43B1-A984-21875EE3653C}" type="presOf" srcId="{3BA2B0CB-B33E-440F-A31F-052EE8E7B3EA}" destId="{CEAF0D01-E3CC-4420-97F9-4440E56730D0}" srcOrd="0" destOrd="0" presId="urn:microsoft.com/office/officeart/2005/8/layout/hierarchy2"/>
    <dgm:cxn modelId="{11318E7F-9549-49A8-B76A-30B0AF115078}" type="presOf" srcId="{6C33C040-17BB-4BAC-9FD5-8C50666834AD}" destId="{DA9D5CBB-3469-45C1-B0C2-50D246CAD540}" srcOrd="0" destOrd="0" presId="urn:microsoft.com/office/officeart/2005/8/layout/hierarchy2"/>
    <dgm:cxn modelId="{B8E4B585-DE11-4D76-B4CD-73BB73D0FF17}" type="presOf" srcId="{892E0A10-23C7-48F0-8A2B-C4789EF48091}" destId="{75892B7D-91F9-47F0-BB54-64FD56CF90D3}" srcOrd="0" destOrd="0" presId="urn:microsoft.com/office/officeart/2005/8/layout/hierarchy2"/>
    <dgm:cxn modelId="{E7D3C88C-D6C3-4612-B174-79422642DDD7}" type="presOf" srcId="{79823168-217A-46A2-8F5E-D81786682BF8}" destId="{319CDF02-F600-473A-ACF4-D195E07762FA}" srcOrd="0" destOrd="0" presId="urn:microsoft.com/office/officeart/2005/8/layout/hierarchy2"/>
    <dgm:cxn modelId="{A6C7FD8D-882A-47DF-B045-4258DDB52466}" type="presOf" srcId="{EFAC0C1A-85FC-449D-99A4-9B78D664B96C}" destId="{147B633B-DF38-4513-8732-4FC5596079A6}" srcOrd="0" destOrd="0" presId="urn:microsoft.com/office/officeart/2005/8/layout/hierarchy2"/>
    <dgm:cxn modelId="{F8687999-5010-423C-8519-458BCCEEEF42}" type="presOf" srcId="{69C7E7A3-32CD-4894-A779-44BFDD4E8EE8}" destId="{20EE663A-D621-4CEA-8386-0F7C023F9B37}" srcOrd="0" destOrd="0" presId="urn:microsoft.com/office/officeart/2005/8/layout/hierarchy2"/>
    <dgm:cxn modelId="{760C939B-C86C-4935-A07E-A8E4891D865F}" srcId="{2FF48D26-F9C5-4372-8957-247351EC05C7}" destId="{69C7E7A3-32CD-4894-A779-44BFDD4E8EE8}" srcOrd="1" destOrd="0" parTransId="{A63FFF03-0CF1-406B-A479-83CD38D3AAEE}" sibTransId="{744A3329-18A9-49C2-91B8-5BD9511085B3}"/>
    <dgm:cxn modelId="{0323B0AA-E378-442B-9E5C-C3D481E202B8}" srcId="{3BA2B0CB-B33E-440F-A31F-052EE8E7B3EA}" destId="{78181FF3-5CB4-4F70-8DBA-371C70B3D9C7}" srcOrd="0" destOrd="0" parTransId="{5BF9FCC6-EC7B-4DD8-AC50-07E5AE36D777}" sibTransId="{7A557560-1B85-4D64-BBB5-7F13C5C652D3}"/>
    <dgm:cxn modelId="{904F4DB7-4516-47C3-87E4-1803B7BD9819}" type="presOf" srcId="{A90ED054-6734-44DD-B0B5-0DF91221C3F6}" destId="{5974DCED-1AC0-479E-ADEB-08ED29F74C24}" srcOrd="1" destOrd="0" presId="urn:microsoft.com/office/officeart/2005/8/layout/hierarchy2"/>
    <dgm:cxn modelId="{0A3604BD-F286-4440-B0F1-839650973EEE}" type="presOf" srcId="{5BA2FB41-EC68-4A05-8385-C6CD6791AE76}" destId="{4390A627-DDEF-4E28-8936-E24ECD6900CF}" srcOrd="0" destOrd="0" presId="urn:microsoft.com/office/officeart/2005/8/layout/hierarchy2"/>
    <dgm:cxn modelId="{D3C888C0-49E8-468E-8D00-819EBC226E4D}" type="presOf" srcId="{2FF48D26-F9C5-4372-8957-247351EC05C7}" destId="{4B1EC135-A3B9-4547-8786-615E1B1F4AFA}" srcOrd="0" destOrd="0" presId="urn:microsoft.com/office/officeart/2005/8/layout/hierarchy2"/>
    <dgm:cxn modelId="{1C5685C2-FF4E-4C97-8DCC-0747C2F8F5FE}" type="presOf" srcId="{892E0A10-23C7-48F0-8A2B-C4789EF48091}" destId="{F23F78E8-2D57-42B0-9876-2611DE211B47}" srcOrd="1" destOrd="0" presId="urn:microsoft.com/office/officeart/2005/8/layout/hierarchy2"/>
    <dgm:cxn modelId="{710834C8-855B-46F2-A1FC-5CC4DB6261D7}" type="presOf" srcId="{9ED5F87E-4035-4CB7-BC16-F6545C029AB7}" destId="{C8CA750E-B660-46E8-9ADE-7E6F22790BCD}" srcOrd="0" destOrd="0" presId="urn:microsoft.com/office/officeart/2005/8/layout/hierarchy2"/>
    <dgm:cxn modelId="{7A10FFD0-0EB1-48CB-B4A1-5EFFD78CC098}" type="presOf" srcId="{0D566B54-C22F-476F-AE5F-CCCE5F176A27}" destId="{59D4D88F-F2B9-45D8-8E50-75C5FBB5073C}" srcOrd="0" destOrd="0" presId="urn:microsoft.com/office/officeart/2005/8/layout/hierarchy2"/>
    <dgm:cxn modelId="{186513D5-082B-4219-8D7D-DB18541F8CF1}" srcId="{9ED5F87E-4035-4CB7-BC16-F6545C029AB7}" destId="{5BA2FB41-EC68-4A05-8385-C6CD6791AE76}" srcOrd="1" destOrd="0" parTransId="{892E0A10-23C7-48F0-8A2B-C4789EF48091}" sibTransId="{717165C9-3585-4FEF-A25B-38BD6EFC00CC}"/>
    <dgm:cxn modelId="{A928D4D7-C625-4731-A61D-5D1C7D31A8A9}" srcId="{6A5EB6AE-6F10-4CB2-9718-29B2944B3EDE}" destId="{FF789865-9653-4893-8201-0C94CC1A109B}" srcOrd="0" destOrd="0" parTransId="{79823168-217A-46A2-8F5E-D81786682BF8}" sibTransId="{5F152CEA-DFE8-4708-B0A0-B13AE4E0F68B}"/>
    <dgm:cxn modelId="{54D2B6DB-C3B8-427E-A95D-E581EB132647}" type="presOf" srcId="{DD8AD01D-80A1-4D28-B3D2-435803D8F668}" destId="{008DB99C-657A-4B1A-AEC7-26A5582BD1EE}" srcOrd="1" destOrd="0" presId="urn:microsoft.com/office/officeart/2005/8/layout/hierarchy2"/>
    <dgm:cxn modelId="{2FAE3BE6-FAD3-4B69-9F51-2E05953A01A3}" srcId="{78181FF3-5CB4-4F70-8DBA-371C70B3D9C7}" destId="{2FF48D26-F9C5-4372-8957-247351EC05C7}" srcOrd="1" destOrd="0" parTransId="{A90ED054-6734-44DD-B0B5-0DF91221C3F6}" sibTransId="{BFAA39DF-5CB3-4CC5-8DA6-AD103CD7EE34}"/>
    <dgm:cxn modelId="{1238C8EB-9F67-412C-BF37-3A4E1FC6FEE0}" type="presOf" srcId="{6A5EB6AE-6F10-4CB2-9718-29B2944B3EDE}" destId="{ABE1721D-B9D2-43E5-B377-FD82253581DF}" srcOrd="0" destOrd="0" presId="urn:microsoft.com/office/officeart/2005/8/layout/hierarchy2"/>
    <dgm:cxn modelId="{D79183F8-7220-4CBB-9BD9-255F12E7D3E3}" type="presOf" srcId="{79823168-217A-46A2-8F5E-D81786682BF8}" destId="{4CBBBA35-96F0-4976-BD70-075CFF4FA4CE}" srcOrd="1" destOrd="0" presId="urn:microsoft.com/office/officeart/2005/8/layout/hierarchy2"/>
    <dgm:cxn modelId="{53F6D5FD-7600-4829-A525-448AB71EB95B}" type="presOf" srcId="{6C33C040-17BB-4BAC-9FD5-8C50666834AD}" destId="{0FC6B4B2-A0D3-4EE7-A577-4079F54C167E}" srcOrd="1" destOrd="0" presId="urn:microsoft.com/office/officeart/2005/8/layout/hierarchy2"/>
    <dgm:cxn modelId="{F46297E0-91EE-4D8B-A369-2875B3AB8E51}" type="presParOf" srcId="{CEAF0D01-E3CC-4420-97F9-4440E56730D0}" destId="{FC6CF381-D7C8-4FCF-884A-AF2E230554C9}" srcOrd="0" destOrd="0" presId="urn:microsoft.com/office/officeart/2005/8/layout/hierarchy2"/>
    <dgm:cxn modelId="{F90A7917-04AA-47AD-A601-8A23110703A6}" type="presParOf" srcId="{FC6CF381-D7C8-4FCF-884A-AF2E230554C9}" destId="{F4E54A3A-2878-454F-B2AA-E79E6BBF0344}" srcOrd="0" destOrd="0" presId="urn:microsoft.com/office/officeart/2005/8/layout/hierarchy2"/>
    <dgm:cxn modelId="{561A05E5-36BD-49ED-9ABA-66ED9126DB28}" type="presParOf" srcId="{FC6CF381-D7C8-4FCF-884A-AF2E230554C9}" destId="{106ED285-66FC-4AD0-9E91-539E821B07A8}" srcOrd="1" destOrd="0" presId="urn:microsoft.com/office/officeart/2005/8/layout/hierarchy2"/>
    <dgm:cxn modelId="{4AD0A6F8-24B5-48FF-B2B6-6C02F1DFA4FD}" type="presParOf" srcId="{106ED285-66FC-4AD0-9E91-539E821B07A8}" destId="{DA9D5CBB-3469-45C1-B0C2-50D246CAD540}" srcOrd="0" destOrd="0" presId="urn:microsoft.com/office/officeart/2005/8/layout/hierarchy2"/>
    <dgm:cxn modelId="{DD505C27-EAD1-4A64-8BB6-0CAE7D6A5164}" type="presParOf" srcId="{DA9D5CBB-3469-45C1-B0C2-50D246CAD540}" destId="{0FC6B4B2-A0D3-4EE7-A577-4079F54C167E}" srcOrd="0" destOrd="0" presId="urn:microsoft.com/office/officeart/2005/8/layout/hierarchy2"/>
    <dgm:cxn modelId="{79FDCC0E-3BD5-40BB-8C53-EB47664BE0AD}" type="presParOf" srcId="{106ED285-66FC-4AD0-9E91-539E821B07A8}" destId="{320775B4-10A6-4F89-BB32-786DD38FEE29}" srcOrd="1" destOrd="0" presId="urn:microsoft.com/office/officeart/2005/8/layout/hierarchy2"/>
    <dgm:cxn modelId="{2252F1C5-9D6D-4B43-99FC-85BF3C4AB42C}" type="presParOf" srcId="{320775B4-10A6-4F89-BB32-786DD38FEE29}" destId="{ABE1721D-B9D2-43E5-B377-FD82253581DF}" srcOrd="0" destOrd="0" presId="urn:microsoft.com/office/officeart/2005/8/layout/hierarchy2"/>
    <dgm:cxn modelId="{3A0D65ED-DB09-44F2-B3A1-898B7D5A950C}" type="presParOf" srcId="{320775B4-10A6-4F89-BB32-786DD38FEE29}" destId="{FC03D9C2-7F70-40A2-85DA-B6C3F5BE57D2}" srcOrd="1" destOrd="0" presId="urn:microsoft.com/office/officeart/2005/8/layout/hierarchy2"/>
    <dgm:cxn modelId="{FA069C40-4B8C-43A4-A29A-DCF56721B5A7}" type="presParOf" srcId="{FC03D9C2-7F70-40A2-85DA-B6C3F5BE57D2}" destId="{319CDF02-F600-473A-ACF4-D195E07762FA}" srcOrd="0" destOrd="0" presId="urn:microsoft.com/office/officeart/2005/8/layout/hierarchy2"/>
    <dgm:cxn modelId="{E566D095-C509-4122-9D70-E82297CAAE22}" type="presParOf" srcId="{319CDF02-F600-473A-ACF4-D195E07762FA}" destId="{4CBBBA35-96F0-4976-BD70-075CFF4FA4CE}" srcOrd="0" destOrd="0" presId="urn:microsoft.com/office/officeart/2005/8/layout/hierarchy2"/>
    <dgm:cxn modelId="{6CE8F2C3-8CF7-4B1F-B582-39EFFC8BB208}" type="presParOf" srcId="{FC03D9C2-7F70-40A2-85DA-B6C3F5BE57D2}" destId="{CA0709A8-320D-4431-9D01-6BDB077CCA79}" srcOrd="1" destOrd="0" presId="urn:microsoft.com/office/officeart/2005/8/layout/hierarchy2"/>
    <dgm:cxn modelId="{7FAF34B0-D802-4130-A149-7A5CB9C55FD2}" type="presParOf" srcId="{CA0709A8-320D-4431-9D01-6BDB077CCA79}" destId="{DE667CCA-1E0C-4DAD-86B2-2B700461AE0A}" srcOrd="0" destOrd="0" presId="urn:microsoft.com/office/officeart/2005/8/layout/hierarchy2"/>
    <dgm:cxn modelId="{336A0098-5383-4C26-8505-EFBD9E798CA6}" type="presParOf" srcId="{CA0709A8-320D-4431-9D01-6BDB077CCA79}" destId="{E3A33083-AAF9-4238-9BFB-500A9F6F9452}" srcOrd="1" destOrd="0" presId="urn:microsoft.com/office/officeart/2005/8/layout/hierarchy2"/>
    <dgm:cxn modelId="{8793C4A9-8370-43DC-BCD1-64BB595702CE}" type="presParOf" srcId="{106ED285-66FC-4AD0-9E91-539E821B07A8}" destId="{7938BB52-C08C-4DB5-B4B1-860E1814D1ED}" srcOrd="2" destOrd="0" presId="urn:microsoft.com/office/officeart/2005/8/layout/hierarchy2"/>
    <dgm:cxn modelId="{E61ECB9D-3728-4598-895B-4D6C3F1664DE}" type="presParOf" srcId="{7938BB52-C08C-4DB5-B4B1-860E1814D1ED}" destId="{5974DCED-1AC0-479E-ADEB-08ED29F74C24}" srcOrd="0" destOrd="0" presId="urn:microsoft.com/office/officeart/2005/8/layout/hierarchy2"/>
    <dgm:cxn modelId="{81E4855B-3FBB-4EDA-B2FF-8E51F6EA39C4}" type="presParOf" srcId="{106ED285-66FC-4AD0-9E91-539E821B07A8}" destId="{5F6BDAEA-8D0D-4E22-BB54-A5A867F4DF2E}" srcOrd="3" destOrd="0" presId="urn:microsoft.com/office/officeart/2005/8/layout/hierarchy2"/>
    <dgm:cxn modelId="{466B7734-C1D0-4EE0-BB0C-9530352CA453}" type="presParOf" srcId="{5F6BDAEA-8D0D-4E22-BB54-A5A867F4DF2E}" destId="{4B1EC135-A3B9-4547-8786-615E1B1F4AFA}" srcOrd="0" destOrd="0" presId="urn:microsoft.com/office/officeart/2005/8/layout/hierarchy2"/>
    <dgm:cxn modelId="{B35D2796-B7B3-40A5-BCD2-0DCD5FD2B9A0}" type="presParOf" srcId="{5F6BDAEA-8D0D-4E22-BB54-A5A867F4DF2E}" destId="{CC1BC38F-A9B2-4358-B7BF-D893E6236706}" srcOrd="1" destOrd="0" presId="urn:microsoft.com/office/officeart/2005/8/layout/hierarchy2"/>
    <dgm:cxn modelId="{40DC5868-283B-4529-BC75-D0308DABBCA8}" type="presParOf" srcId="{CC1BC38F-A9B2-4358-B7BF-D893E6236706}" destId="{AE5C17AE-06D5-45AD-A35B-9BA2CEEDB441}" srcOrd="0" destOrd="0" presId="urn:microsoft.com/office/officeart/2005/8/layout/hierarchy2"/>
    <dgm:cxn modelId="{EA7A4FBD-29F3-4B53-82E9-615C67F7B73D}" type="presParOf" srcId="{AE5C17AE-06D5-45AD-A35B-9BA2CEEDB441}" destId="{008DB99C-657A-4B1A-AEC7-26A5582BD1EE}" srcOrd="0" destOrd="0" presId="urn:microsoft.com/office/officeart/2005/8/layout/hierarchy2"/>
    <dgm:cxn modelId="{1A847CB0-1BCF-45BD-AE85-15CBE4E87382}" type="presParOf" srcId="{CC1BC38F-A9B2-4358-B7BF-D893E6236706}" destId="{D2D6CDD0-0F3E-42FD-9408-9AC5B5DF61D1}" srcOrd="1" destOrd="0" presId="urn:microsoft.com/office/officeart/2005/8/layout/hierarchy2"/>
    <dgm:cxn modelId="{B15DB100-0013-45C0-BB30-AC0BDF99E9B1}" type="presParOf" srcId="{D2D6CDD0-0F3E-42FD-9408-9AC5B5DF61D1}" destId="{C8CA750E-B660-46E8-9ADE-7E6F22790BCD}" srcOrd="0" destOrd="0" presId="urn:microsoft.com/office/officeart/2005/8/layout/hierarchy2"/>
    <dgm:cxn modelId="{1F5429E3-2400-4C93-9E97-F63003419845}" type="presParOf" srcId="{D2D6CDD0-0F3E-42FD-9408-9AC5B5DF61D1}" destId="{FF376BE9-BC89-44B5-A5EC-C13894718169}" srcOrd="1" destOrd="0" presId="urn:microsoft.com/office/officeart/2005/8/layout/hierarchy2"/>
    <dgm:cxn modelId="{2FB29488-1977-47CA-8EF5-0B657B6D0915}" type="presParOf" srcId="{FF376BE9-BC89-44B5-A5EC-C13894718169}" destId="{59D4D88F-F2B9-45D8-8E50-75C5FBB5073C}" srcOrd="0" destOrd="0" presId="urn:microsoft.com/office/officeart/2005/8/layout/hierarchy2"/>
    <dgm:cxn modelId="{4549BFC9-2FAE-4614-B29B-74AC4947F204}" type="presParOf" srcId="{59D4D88F-F2B9-45D8-8E50-75C5FBB5073C}" destId="{6F95AF48-44B0-456E-BEA2-31751963E639}" srcOrd="0" destOrd="0" presId="urn:microsoft.com/office/officeart/2005/8/layout/hierarchy2"/>
    <dgm:cxn modelId="{74FB2155-2538-4885-90E9-1255A1DF2829}" type="presParOf" srcId="{FF376BE9-BC89-44B5-A5EC-C13894718169}" destId="{68D4C4FD-CDC4-4C5B-8387-E299332A4E43}" srcOrd="1" destOrd="0" presId="urn:microsoft.com/office/officeart/2005/8/layout/hierarchy2"/>
    <dgm:cxn modelId="{094093EA-CC7F-43BB-AD6B-BB830D4B67BE}" type="presParOf" srcId="{68D4C4FD-CDC4-4C5B-8387-E299332A4E43}" destId="{147B633B-DF38-4513-8732-4FC5596079A6}" srcOrd="0" destOrd="0" presId="urn:microsoft.com/office/officeart/2005/8/layout/hierarchy2"/>
    <dgm:cxn modelId="{FEAE1D62-C6A6-41F2-ABF3-16CA24B067C9}" type="presParOf" srcId="{68D4C4FD-CDC4-4C5B-8387-E299332A4E43}" destId="{3278EF7B-2AEE-4458-8445-5E7D5083AE32}" srcOrd="1" destOrd="0" presId="urn:microsoft.com/office/officeart/2005/8/layout/hierarchy2"/>
    <dgm:cxn modelId="{B4D8B308-B8CB-439A-B7BB-A0A0DFFF449D}" type="presParOf" srcId="{FF376BE9-BC89-44B5-A5EC-C13894718169}" destId="{75892B7D-91F9-47F0-BB54-64FD56CF90D3}" srcOrd="2" destOrd="0" presId="urn:microsoft.com/office/officeart/2005/8/layout/hierarchy2"/>
    <dgm:cxn modelId="{49040A2D-3240-4AEF-99BF-577855DFE258}" type="presParOf" srcId="{75892B7D-91F9-47F0-BB54-64FD56CF90D3}" destId="{F23F78E8-2D57-42B0-9876-2611DE211B47}" srcOrd="0" destOrd="0" presId="urn:microsoft.com/office/officeart/2005/8/layout/hierarchy2"/>
    <dgm:cxn modelId="{4882E9F0-DF0D-4C1E-82C7-B3A93633D870}" type="presParOf" srcId="{FF376BE9-BC89-44B5-A5EC-C13894718169}" destId="{AF848782-E9CA-4E5E-8A7B-EB162AA9E198}" srcOrd="3" destOrd="0" presId="urn:microsoft.com/office/officeart/2005/8/layout/hierarchy2"/>
    <dgm:cxn modelId="{BA24C188-D0C5-4970-BFC0-529166F02A30}" type="presParOf" srcId="{AF848782-E9CA-4E5E-8A7B-EB162AA9E198}" destId="{4390A627-DDEF-4E28-8936-E24ECD6900CF}" srcOrd="0" destOrd="0" presId="urn:microsoft.com/office/officeart/2005/8/layout/hierarchy2"/>
    <dgm:cxn modelId="{A6F15ABF-9BF2-4C75-8208-B1C0060DF2ED}" type="presParOf" srcId="{AF848782-E9CA-4E5E-8A7B-EB162AA9E198}" destId="{CABF187F-DE1C-47D1-99A1-535AE98D3436}" srcOrd="1" destOrd="0" presId="urn:microsoft.com/office/officeart/2005/8/layout/hierarchy2"/>
    <dgm:cxn modelId="{BFEC168D-E31D-4462-A274-17E32F251D4C}" type="presParOf" srcId="{CC1BC38F-A9B2-4358-B7BF-D893E6236706}" destId="{3C26CDD6-4E87-48C7-A557-DB7F81885D28}" srcOrd="2" destOrd="0" presId="urn:microsoft.com/office/officeart/2005/8/layout/hierarchy2"/>
    <dgm:cxn modelId="{0AE2B8BF-BA1C-4353-B125-170C2739A686}" type="presParOf" srcId="{3C26CDD6-4E87-48C7-A557-DB7F81885D28}" destId="{7E14556F-4D2A-45C8-909C-C4836453F76E}" srcOrd="0" destOrd="0" presId="urn:microsoft.com/office/officeart/2005/8/layout/hierarchy2"/>
    <dgm:cxn modelId="{D001D22D-9870-42D0-93B4-9D18FA86470D}" type="presParOf" srcId="{CC1BC38F-A9B2-4358-B7BF-D893E6236706}" destId="{7D8DB422-6533-4976-AA6E-4419B4D07602}" srcOrd="3" destOrd="0" presId="urn:microsoft.com/office/officeart/2005/8/layout/hierarchy2"/>
    <dgm:cxn modelId="{68A59498-46CA-4C1D-9DB9-3AEB82EE73A0}" type="presParOf" srcId="{7D8DB422-6533-4976-AA6E-4419B4D07602}" destId="{20EE663A-D621-4CEA-8386-0F7C023F9B37}" srcOrd="0" destOrd="0" presId="urn:microsoft.com/office/officeart/2005/8/layout/hierarchy2"/>
    <dgm:cxn modelId="{824E2F88-F731-432E-BA08-CAC8DF16BE2D}" type="presParOf" srcId="{7D8DB422-6533-4976-AA6E-4419B4D07602}" destId="{5C4CC47F-1DAF-4155-96AD-4B84F84E1296}"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A2B0CB-B33E-440F-A31F-052EE8E7B3EA}" type="doc">
      <dgm:prSet loTypeId="urn:microsoft.com/office/officeart/2005/8/layout/hierarchy2" loCatId="hierarchy" qsTypeId="urn:microsoft.com/office/officeart/2005/8/quickstyle/simple1#16" qsCatId="simple" csTypeId="urn:microsoft.com/office/officeart/2005/8/colors/colorful3#5" csCatId="colorful" phldr="1"/>
      <dgm:spPr/>
      <dgm:t>
        <a:bodyPr/>
        <a:lstStyle/>
        <a:p>
          <a:endParaRPr lang="zh-TW" altLang="en-US"/>
        </a:p>
      </dgm:t>
    </dgm:pt>
    <dgm:pt modelId="{6A5EB6AE-6F10-4CB2-9718-29B2944B3EDE}">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申復</a:t>
          </a:r>
        </a:p>
      </dgm:t>
    </dgm:pt>
    <dgm:pt modelId="{6C33C040-17BB-4BAC-9FD5-8C50666834AD}" type="parTrans" cxnId="{8DB59159-AD1A-4323-9481-9F54DB337B47}">
      <dgm:prSet custT="1"/>
      <dgm:spPr/>
      <dgm:t>
        <a:bodyPr/>
        <a:lstStyle/>
        <a:p>
          <a:endParaRPr lang="zh-TW" altLang="en-US" sz="2200"/>
        </a:p>
      </dgm:t>
    </dgm:pt>
    <dgm:pt modelId="{B33F636A-B54A-425A-BA52-8F21B0BFA18E}" type="sibTrans" cxnId="{8DB59159-AD1A-4323-9481-9F54DB337B47}">
      <dgm:prSet/>
      <dgm:spPr/>
      <dgm:t>
        <a:bodyPr/>
        <a:lstStyle/>
        <a:p>
          <a:endParaRPr lang="zh-TW" altLang="en-US" sz="2200"/>
        </a:p>
      </dgm:t>
    </dgm:pt>
    <dgm:pt modelId="{78181FF3-5CB4-4F70-8DBA-371C70B3D9C7}">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調查完畢</a:t>
          </a:r>
        </a:p>
      </dgm:t>
    </dgm:pt>
    <dgm:pt modelId="{5BF9FCC6-EC7B-4DD8-AC50-07E5AE36D777}" type="parTrans" cxnId="{0323B0AA-E378-442B-9E5C-C3D481E202B8}">
      <dgm:prSet/>
      <dgm:spPr/>
      <dgm:t>
        <a:bodyPr/>
        <a:lstStyle/>
        <a:p>
          <a:endParaRPr lang="zh-TW" altLang="en-US" sz="2200"/>
        </a:p>
      </dgm:t>
    </dgm:pt>
    <dgm:pt modelId="{7A557560-1B85-4D64-BBB5-7F13C5C652D3}" type="sibTrans" cxnId="{0323B0AA-E378-442B-9E5C-C3D481E202B8}">
      <dgm:prSet/>
      <dgm:spPr/>
      <dgm:t>
        <a:bodyPr/>
        <a:lstStyle/>
        <a:p>
          <a:endParaRPr lang="zh-TW" altLang="en-US" sz="2200"/>
        </a:p>
      </dgm:t>
    </dgm:pt>
    <dgm:pt modelId="{FF789865-9653-4893-8201-0C94CC1A109B}">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有理由</a:t>
          </a:r>
        </a:p>
      </dgm:t>
    </dgm:pt>
    <dgm:pt modelId="{79823168-217A-46A2-8F5E-D81786682BF8}" type="parTrans" cxnId="{A928D4D7-C625-4731-A61D-5D1C7D31A8A9}">
      <dgm:prSet custT="1"/>
      <dgm:spPr/>
      <dgm:t>
        <a:bodyPr/>
        <a:lstStyle/>
        <a:p>
          <a:endParaRPr lang="zh-TW" altLang="en-US" sz="2200"/>
        </a:p>
      </dgm:t>
    </dgm:pt>
    <dgm:pt modelId="{5F152CEA-DFE8-4708-B0A0-B13AE4E0F68B}" type="sibTrans" cxnId="{A928D4D7-C625-4731-A61D-5D1C7D31A8A9}">
      <dgm:prSet/>
      <dgm:spPr/>
      <dgm:t>
        <a:bodyPr/>
        <a:lstStyle/>
        <a:p>
          <a:endParaRPr lang="zh-TW" altLang="en-US" sz="2200"/>
        </a:p>
      </dgm:t>
    </dgm:pt>
    <dgm:pt modelId="{D752D974-A5FF-4E22-B62E-1901EDC3813B}">
      <dgm:prSet custT="1"/>
      <dgm:spPr>
        <a:solidFill>
          <a:srgbClr val="7F7F7F"/>
        </a:solidFill>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無理由</a:t>
          </a:r>
        </a:p>
      </dgm:t>
    </dgm:pt>
    <dgm:pt modelId="{E6FFA100-4D8D-4485-B36D-6B0979537502}" type="parTrans" cxnId="{83615A48-8D23-4BAB-A7FA-62A5D0F04ADD}">
      <dgm:prSet/>
      <dgm:spPr/>
      <dgm:t>
        <a:bodyPr/>
        <a:lstStyle/>
        <a:p>
          <a:endParaRPr lang="zh-TW" altLang="en-US"/>
        </a:p>
      </dgm:t>
    </dgm:pt>
    <dgm:pt modelId="{D7BE9D9C-2623-4706-B350-98B4BF713066}" type="sibTrans" cxnId="{83615A48-8D23-4BAB-A7FA-62A5D0F04ADD}">
      <dgm:prSet/>
      <dgm:spPr/>
      <dgm:t>
        <a:bodyPr/>
        <a:lstStyle/>
        <a:p>
          <a:endParaRPr lang="zh-TW" altLang="en-US"/>
        </a:p>
      </dgm:t>
    </dgm:pt>
    <dgm:pt modelId="{AEA85C4C-D720-4A9F-9026-B62F9F51C03A}">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重新調查</a:t>
          </a:r>
        </a:p>
      </dgm:t>
    </dgm:pt>
    <dgm:pt modelId="{4F5EF005-B5A0-4DA5-AB65-8C61B6C9F36E}" type="parTrans" cxnId="{4A9F5C45-0946-4B72-92E5-9A47AC58B073}">
      <dgm:prSet/>
      <dgm:spPr/>
      <dgm:t>
        <a:bodyPr/>
        <a:lstStyle/>
        <a:p>
          <a:endParaRPr lang="zh-TW" altLang="en-US"/>
        </a:p>
      </dgm:t>
    </dgm:pt>
    <dgm:pt modelId="{C65188C8-6904-434A-9D9C-6FCB1414E29F}" type="sibTrans" cxnId="{4A9F5C45-0946-4B72-92E5-9A47AC58B073}">
      <dgm:prSet/>
      <dgm:spPr/>
      <dgm:t>
        <a:bodyPr/>
        <a:lstStyle/>
        <a:p>
          <a:endParaRPr lang="zh-TW" altLang="en-US"/>
        </a:p>
      </dgm:t>
    </dgm:pt>
    <dgm:pt modelId="{0CD727FA-43BC-43F3-A4E9-B5097001B132}">
      <dgm:prSet custT="1"/>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重為決定</a:t>
          </a:r>
        </a:p>
      </dgm:t>
    </dgm:pt>
    <dgm:pt modelId="{34D3CCEB-F833-489C-B0CF-4A018C7857C5}" type="parTrans" cxnId="{8C244F18-FA45-4508-817A-4BDEF8BD7BD5}">
      <dgm:prSet/>
      <dgm:spPr/>
      <dgm:t>
        <a:bodyPr/>
        <a:lstStyle/>
        <a:p>
          <a:endParaRPr lang="zh-TW" altLang="en-US"/>
        </a:p>
      </dgm:t>
    </dgm:pt>
    <dgm:pt modelId="{817B202B-AD16-47C0-A5E0-E8B5758DCD04}" type="sibTrans" cxnId="{8C244F18-FA45-4508-817A-4BDEF8BD7BD5}">
      <dgm:prSet/>
      <dgm:spPr/>
      <dgm:t>
        <a:bodyPr/>
        <a:lstStyle/>
        <a:p>
          <a:endParaRPr lang="zh-TW" altLang="en-US"/>
        </a:p>
      </dgm:t>
    </dgm:pt>
    <dgm:pt modelId="{D6A9AFB1-003A-4A95-A7C1-30DE8AD5EA2C}">
      <dgm:prSet custT="1"/>
      <dgm:spPr>
        <a:solidFill>
          <a:srgbClr val="7F7F7F"/>
        </a:solidFill>
      </dgm:spPr>
      <dgm:t>
        <a:bodyPr/>
        <a:lstStyle/>
        <a:p>
          <a:r>
            <a:rPr lang="zh-TW" altLang="en-US" sz="2200" b="1" dirty="0">
              <a:solidFill>
                <a:srgbClr val="FFFFFF"/>
              </a:solidFill>
              <a:latin typeface="微軟正黑體" panose="020B0604030504040204" pitchFamily="34" charset="-120"/>
              <a:ea typeface="微軟正黑體" panose="020B0604030504040204" pitchFamily="34" charset="-120"/>
            </a:rPr>
            <a:t>無申復</a:t>
          </a:r>
        </a:p>
      </dgm:t>
    </dgm:pt>
    <dgm:pt modelId="{27AB919B-8BA1-4FDB-8239-0858811A2E03}" type="parTrans" cxnId="{4DA09667-0F72-4357-B14A-DA1E770456E5}">
      <dgm:prSet/>
      <dgm:spPr/>
      <dgm:t>
        <a:bodyPr/>
        <a:lstStyle/>
        <a:p>
          <a:endParaRPr lang="zh-TW" altLang="en-US"/>
        </a:p>
      </dgm:t>
    </dgm:pt>
    <dgm:pt modelId="{BB046C5A-E352-4C1E-8A1A-91F92E366FED}" type="sibTrans" cxnId="{4DA09667-0F72-4357-B14A-DA1E770456E5}">
      <dgm:prSet/>
      <dgm:spPr/>
      <dgm:t>
        <a:bodyPr/>
        <a:lstStyle/>
        <a:p>
          <a:endParaRPr lang="zh-TW" altLang="en-US"/>
        </a:p>
      </dgm:t>
    </dgm:pt>
    <dgm:pt modelId="{CEAF0D01-E3CC-4420-97F9-4440E56730D0}" type="pres">
      <dgm:prSet presAssocID="{3BA2B0CB-B33E-440F-A31F-052EE8E7B3EA}" presName="diagram" presStyleCnt="0">
        <dgm:presLayoutVars>
          <dgm:chPref val="1"/>
          <dgm:dir/>
          <dgm:animOne val="branch"/>
          <dgm:animLvl val="lvl"/>
          <dgm:resizeHandles val="exact"/>
        </dgm:presLayoutVars>
      </dgm:prSet>
      <dgm:spPr/>
    </dgm:pt>
    <dgm:pt modelId="{FC6CF381-D7C8-4FCF-884A-AF2E230554C9}" type="pres">
      <dgm:prSet presAssocID="{78181FF3-5CB4-4F70-8DBA-371C70B3D9C7}" presName="root1" presStyleCnt="0"/>
      <dgm:spPr/>
    </dgm:pt>
    <dgm:pt modelId="{F4E54A3A-2878-454F-B2AA-E79E6BBF0344}" type="pres">
      <dgm:prSet presAssocID="{78181FF3-5CB4-4F70-8DBA-371C70B3D9C7}" presName="LevelOneTextNode" presStyleLbl="node0" presStyleIdx="0" presStyleCnt="1" custScaleY="146952">
        <dgm:presLayoutVars>
          <dgm:chPref val="3"/>
        </dgm:presLayoutVars>
      </dgm:prSet>
      <dgm:spPr/>
    </dgm:pt>
    <dgm:pt modelId="{106ED285-66FC-4AD0-9E91-539E821B07A8}" type="pres">
      <dgm:prSet presAssocID="{78181FF3-5CB4-4F70-8DBA-371C70B3D9C7}" presName="level2hierChild" presStyleCnt="0"/>
      <dgm:spPr/>
    </dgm:pt>
    <dgm:pt modelId="{130C91D7-2416-440C-87EB-CDE390748663}" type="pres">
      <dgm:prSet presAssocID="{27AB919B-8BA1-4FDB-8239-0858811A2E03}" presName="conn2-1" presStyleLbl="parChTrans1D2" presStyleIdx="0" presStyleCnt="2"/>
      <dgm:spPr/>
    </dgm:pt>
    <dgm:pt modelId="{AE67B680-F34B-449B-BD87-E3A971B73036}" type="pres">
      <dgm:prSet presAssocID="{27AB919B-8BA1-4FDB-8239-0858811A2E03}" presName="connTx" presStyleLbl="parChTrans1D2" presStyleIdx="0" presStyleCnt="2"/>
      <dgm:spPr/>
    </dgm:pt>
    <dgm:pt modelId="{FA22892F-A737-418D-888D-207E7D6F9510}" type="pres">
      <dgm:prSet presAssocID="{D6A9AFB1-003A-4A95-A7C1-30DE8AD5EA2C}" presName="root2" presStyleCnt="0"/>
      <dgm:spPr/>
    </dgm:pt>
    <dgm:pt modelId="{8DD6DC19-0487-4AD9-9543-EFB4B87B0016}" type="pres">
      <dgm:prSet presAssocID="{D6A9AFB1-003A-4A95-A7C1-30DE8AD5EA2C}" presName="LevelTwoTextNode" presStyleLbl="node2" presStyleIdx="0" presStyleCnt="2">
        <dgm:presLayoutVars>
          <dgm:chPref val="3"/>
        </dgm:presLayoutVars>
      </dgm:prSet>
      <dgm:spPr/>
    </dgm:pt>
    <dgm:pt modelId="{DDD56A1E-B5A1-4A33-B503-2F2D8C68B915}" type="pres">
      <dgm:prSet presAssocID="{D6A9AFB1-003A-4A95-A7C1-30DE8AD5EA2C}" presName="level3hierChild" presStyleCnt="0"/>
      <dgm:spPr/>
    </dgm:pt>
    <dgm:pt modelId="{DA9D5CBB-3469-45C1-B0C2-50D246CAD540}" type="pres">
      <dgm:prSet presAssocID="{6C33C040-17BB-4BAC-9FD5-8C50666834AD}" presName="conn2-1" presStyleLbl="parChTrans1D2" presStyleIdx="1" presStyleCnt="2"/>
      <dgm:spPr/>
    </dgm:pt>
    <dgm:pt modelId="{0FC6B4B2-A0D3-4EE7-A577-4079F54C167E}" type="pres">
      <dgm:prSet presAssocID="{6C33C040-17BB-4BAC-9FD5-8C50666834AD}" presName="connTx" presStyleLbl="parChTrans1D2" presStyleIdx="1" presStyleCnt="2"/>
      <dgm:spPr/>
    </dgm:pt>
    <dgm:pt modelId="{320775B4-10A6-4F89-BB32-786DD38FEE29}" type="pres">
      <dgm:prSet presAssocID="{6A5EB6AE-6F10-4CB2-9718-29B2944B3EDE}" presName="root2" presStyleCnt="0"/>
      <dgm:spPr/>
    </dgm:pt>
    <dgm:pt modelId="{ABE1721D-B9D2-43E5-B377-FD82253581DF}" type="pres">
      <dgm:prSet presAssocID="{6A5EB6AE-6F10-4CB2-9718-29B2944B3EDE}" presName="LevelTwoTextNode" presStyleLbl="node2" presStyleIdx="1" presStyleCnt="2">
        <dgm:presLayoutVars>
          <dgm:chPref val="3"/>
        </dgm:presLayoutVars>
      </dgm:prSet>
      <dgm:spPr/>
    </dgm:pt>
    <dgm:pt modelId="{FC03D9C2-7F70-40A2-85DA-B6C3F5BE57D2}" type="pres">
      <dgm:prSet presAssocID="{6A5EB6AE-6F10-4CB2-9718-29B2944B3EDE}" presName="level3hierChild" presStyleCnt="0"/>
      <dgm:spPr/>
    </dgm:pt>
    <dgm:pt modelId="{319CDF02-F600-473A-ACF4-D195E07762FA}" type="pres">
      <dgm:prSet presAssocID="{79823168-217A-46A2-8F5E-D81786682BF8}" presName="conn2-1" presStyleLbl="parChTrans1D3" presStyleIdx="0" presStyleCnt="2"/>
      <dgm:spPr/>
    </dgm:pt>
    <dgm:pt modelId="{4CBBBA35-96F0-4976-BD70-075CFF4FA4CE}" type="pres">
      <dgm:prSet presAssocID="{79823168-217A-46A2-8F5E-D81786682BF8}" presName="connTx" presStyleLbl="parChTrans1D3" presStyleIdx="0" presStyleCnt="2"/>
      <dgm:spPr/>
    </dgm:pt>
    <dgm:pt modelId="{CA0709A8-320D-4431-9D01-6BDB077CCA79}" type="pres">
      <dgm:prSet presAssocID="{FF789865-9653-4893-8201-0C94CC1A109B}" presName="root2" presStyleCnt="0"/>
      <dgm:spPr/>
    </dgm:pt>
    <dgm:pt modelId="{DE667CCA-1E0C-4DAD-86B2-2B700461AE0A}" type="pres">
      <dgm:prSet presAssocID="{FF789865-9653-4893-8201-0C94CC1A109B}" presName="LevelTwoTextNode" presStyleLbl="node3" presStyleIdx="0" presStyleCnt="2">
        <dgm:presLayoutVars>
          <dgm:chPref val="3"/>
        </dgm:presLayoutVars>
      </dgm:prSet>
      <dgm:spPr/>
    </dgm:pt>
    <dgm:pt modelId="{E3A33083-AAF9-4238-9BFB-500A9F6F9452}" type="pres">
      <dgm:prSet presAssocID="{FF789865-9653-4893-8201-0C94CC1A109B}" presName="level3hierChild" presStyleCnt="0"/>
      <dgm:spPr/>
    </dgm:pt>
    <dgm:pt modelId="{F1925379-FA61-4050-977C-CC6E1F20D1DF}" type="pres">
      <dgm:prSet presAssocID="{4F5EF005-B5A0-4DA5-AB65-8C61B6C9F36E}" presName="conn2-1" presStyleLbl="parChTrans1D4" presStyleIdx="0" presStyleCnt="2"/>
      <dgm:spPr/>
    </dgm:pt>
    <dgm:pt modelId="{3F1C08FE-D83A-45F9-B18E-2859AF051870}" type="pres">
      <dgm:prSet presAssocID="{4F5EF005-B5A0-4DA5-AB65-8C61B6C9F36E}" presName="connTx" presStyleLbl="parChTrans1D4" presStyleIdx="0" presStyleCnt="2"/>
      <dgm:spPr/>
    </dgm:pt>
    <dgm:pt modelId="{6752476F-88A7-4063-96AD-F5C3887947D7}" type="pres">
      <dgm:prSet presAssocID="{AEA85C4C-D720-4A9F-9026-B62F9F51C03A}" presName="root2" presStyleCnt="0"/>
      <dgm:spPr/>
    </dgm:pt>
    <dgm:pt modelId="{3D1558E8-6D9F-4A23-BA4D-A43B013C0831}" type="pres">
      <dgm:prSet presAssocID="{AEA85C4C-D720-4A9F-9026-B62F9F51C03A}" presName="LevelTwoTextNode" presStyleLbl="node4" presStyleIdx="0" presStyleCnt="2">
        <dgm:presLayoutVars>
          <dgm:chPref val="3"/>
        </dgm:presLayoutVars>
      </dgm:prSet>
      <dgm:spPr/>
    </dgm:pt>
    <dgm:pt modelId="{451A3FF9-06AA-4225-9998-5CB060A92875}" type="pres">
      <dgm:prSet presAssocID="{AEA85C4C-D720-4A9F-9026-B62F9F51C03A}" presName="level3hierChild" presStyleCnt="0"/>
      <dgm:spPr/>
    </dgm:pt>
    <dgm:pt modelId="{E4F9FC68-3A39-4F80-8797-219BB861A6D1}" type="pres">
      <dgm:prSet presAssocID="{34D3CCEB-F833-489C-B0CF-4A018C7857C5}" presName="conn2-1" presStyleLbl="parChTrans1D4" presStyleIdx="1" presStyleCnt="2"/>
      <dgm:spPr/>
    </dgm:pt>
    <dgm:pt modelId="{0B20C50E-BB1E-4725-991E-FD6DE262B57D}" type="pres">
      <dgm:prSet presAssocID="{34D3CCEB-F833-489C-B0CF-4A018C7857C5}" presName="connTx" presStyleLbl="parChTrans1D4" presStyleIdx="1" presStyleCnt="2"/>
      <dgm:spPr/>
    </dgm:pt>
    <dgm:pt modelId="{CB78D828-05BD-43D4-9946-F8E4D9E77330}" type="pres">
      <dgm:prSet presAssocID="{0CD727FA-43BC-43F3-A4E9-B5097001B132}" presName="root2" presStyleCnt="0"/>
      <dgm:spPr/>
    </dgm:pt>
    <dgm:pt modelId="{D73587BC-BA50-48B6-AED0-154F1EA19A73}" type="pres">
      <dgm:prSet presAssocID="{0CD727FA-43BC-43F3-A4E9-B5097001B132}" presName="LevelTwoTextNode" presStyleLbl="node4" presStyleIdx="1" presStyleCnt="2">
        <dgm:presLayoutVars>
          <dgm:chPref val="3"/>
        </dgm:presLayoutVars>
      </dgm:prSet>
      <dgm:spPr/>
    </dgm:pt>
    <dgm:pt modelId="{D30CF87F-9BCF-462D-A46C-32FED19211AC}" type="pres">
      <dgm:prSet presAssocID="{0CD727FA-43BC-43F3-A4E9-B5097001B132}" presName="level3hierChild" presStyleCnt="0"/>
      <dgm:spPr/>
    </dgm:pt>
    <dgm:pt modelId="{E1481BF2-5CB5-4ACE-89A4-51BD6F5918A2}" type="pres">
      <dgm:prSet presAssocID="{E6FFA100-4D8D-4485-B36D-6B0979537502}" presName="conn2-1" presStyleLbl="parChTrans1D3" presStyleIdx="1" presStyleCnt="2"/>
      <dgm:spPr/>
    </dgm:pt>
    <dgm:pt modelId="{7E4C37C8-9835-4C5F-A44A-D704E60039E8}" type="pres">
      <dgm:prSet presAssocID="{E6FFA100-4D8D-4485-B36D-6B0979537502}" presName="connTx" presStyleLbl="parChTrans1D3" presStyleIdx="1" presStyleCnt="2"/>
      <dgm:spPr/>
    </dgm:pt>
    <dgm:pt modelId="{53F1C1A4-967A-436D-897E-FFF9CDFD0370}" type="pres">
      <dgm:prSet presAssocID="{D752D974-A5FF-4E22-B62E-1901EDC3813B}" presName="root2" presStyleCnt="0"/>
      <dgm:spPr/>
    </dgm:pt>
    <dgm:pt modelId="{3D28A31C-A8EB-4FAC-8A52-2BD902DE901F}" type="pres">
      <dgm:prSet presAssocID="{D752D974-A5FF-4E22-B62E-1901EDC3813B}" presName="LevelTwoTextNode" presStyleLbl="node3" presStyleIdx="1" presStyleCnt="2">
        <dgm:presLayoutVars>
          <dgm:chPref val="3"/>
        </dgm:presLayoutVars>
      </dgm:prSet>
      <dgm:spPr/>
    </dgm:pt>
    <dgm:pt modelId="{344097F3-3127-4718-B87D-1723BB4E18CE}" type="pres">
      <dgm:prSet presAssocID="{D752D974-A5FF-4E22-B62E-1901EDC3813B}" presName="level3hierChild" presStyleCnt="0"/>
      <dgm:spPr/>
    </dgm:pt>
  </dgm:ptLst>
  <dgm:cxnLst>
    <dgm:cxn modelId="{0CFA0C07-0D9E-4FFB-AD57-9E9B6E07AD77}" type="presOf" srcId="{27AB919B-8BA1-4FDB-8239-0858811A2E03}" destId="{AE67B680-F34B-449B-BD87-E3A971B73036}" srcOrd="1" destOrd="0" presId="urn:microsoft.com/office/officeart/2005/8/layout/hierarchy2"/>
    <dgm:cxn modelId="{8C244F18-FA45-4508-817A-4BDEF8BD7BD5}" srcId="{FF789865-9653-4893-8201-0C94CC1A109B}" destId="{0CD727FA-43BC-43F3-A4E9-B5097001B132}" srcOrd="1" destOrd="0" parTransId="{34D3CCEB-F833-489C-B0CF-4A018C7857C5}" sibTransId="{817B202B-AD16-47C0-A5E0-E8B5758DCD04}"/>
    <dgm:cxn modelId="{96FFDD21-D354-43D3-B544-8E7854CE02E7}" type="presOf" srcId="{4F5EF005-B5A0-4DA5-AB65-8C61B6C9F36E}" destId="{F1925379-FA61-4050-977C-CC6E1F20D1DF}" srcOrd="0" destOrd="0" presId="urn:microsoft.com/office/officeart/2005/8/layout/hierarchy2"/>
    <dgm:cxn modelId="{A5BED22B-9CAB-438E-A6FA-7D9C8C59C357}" type="presOf" srcId="{0CD727FA-43BC-43F3-A4E9-B5097001B132}" destId="{D73587BC-BA50-48B6-AED0-154F1EA19A73}" srcOrd="0" destOrd="0" presId="urn:microsoft.com/office/officeart/2005/8/layout/hierarchy2"/>
    <dgm:cxn modelId="{7DA9672E-3C97-4238-8461-10536EC0E658}" type="presOf" srcId="{78181FF3-5CB4-4F70-8DBA-371C70B3D9C7}" destId="{F4E54A3A-2878-454F-B2AA-E79E6BBF0344}" srcOrd="0" destOrd="0" presId="urn:microsoft.com/office/officeart/2005/8/layout/hierarchy2"/>
    <dgm:cxn modelId="{B3483C33-23D1-4B3A-90F0-5394EDCC130B}" type="presOf" srcId="{E6FFA100-4D8D-4485-B36D-6B0979537502}" destId="{E1481BF2-5CB5-4ACE-89A4-51BD6F5918A2}" srcOrd="0" destOrd="0" presId="urn:microsoft.com/office/officeart/2005/8/layout/hierarchy2"/>
    <dgm:cxn modelId="{1856293A-AD9E-4676-B769-191D23A305C8}" type="presOf" srcId="{AEA85C4C-D720-4A9F-9026-B62F9F51C03A}" destId="{3D1558E8-6D9F-4A23-BA4D-A43B013C0831}" srcOrd="0" destOrd="0" presId="urn:microsoft.com/office/officeart/2005/8/layout/hierarchy2"/>
    <dgm:cxn modelId="{2D74FF5B-E2D2-42F4-B63A-5233859936AC}" type="presOf" srcId="{34D3CCEB-F833-489C-B0CF-4A018C7857C5}" destId="{0B20C50E-BB1E-4725-991E-FD6DE262B57D}" srcOrd="1" destOrd="0" presId="urn:microsoft.com/office/officeart/2005/8/layout/hierarchy2"/>
    <dgm:cxn modelId="{4A9F5C45-0946-4B72-92E5-9A47AC58B073}" srcId="{FF789865-9653-4893-8201-0C94CC1A109B}" destId="{AEA85C4C-D720-4A9F-9026-B62F9F51C03A}" srcOrd="0" destOrd="0" parTransId="{4F5EF005-B5A0-4DA5-AB65-8C61B6C9F36E}" sibTransId="{C65188C8-6904-434A-9D9C-6FCB1414E29F}"/>
    <dgm:cxn modelId="{4DA09667-0F72-4357-B14A-DA1E770456E5}" srcId="{78181FF3-5CB4-4F70-8DBA-371C70B3D9C7}" destId="{D6A9AFB1-003A-4A95-A7C1-30DE8AD5EA2C}" srcOrd="0" destOrd="0" parTransId="{27AB919B-8BA1-4FDB-8239-0858811A2E03}" sibTransId="{BB046C5A-E352-4C1E-8A1A-91F92E366FED}"/>
    <dgm:cxn modelId="{83615A48-8D23-4BAB-A7FA-62A5D0F04ADD}" srcId="{6A5EB6AE-6F10-4CB2-9718-29B2944B3EDE}" destId="{D752D974-A5FF-4E22-B62E-1901EDC3813B}" srcOrd="1" destOrd="0" parTransId="{E6FFA100-4D8D-4485-B36D-6B0979537502}" sibTransId="{D7BE9D9C-2623-4706-B350-98B4BF713066}"/>
    <dgm:cxn modelId="{206B546B-9C15-498F-88E2-7D11BA6B5C55}" type="presOf" srcId="{E6FFA100-4D8D-4485-B36D-6B0979537502}" destId="{7E4C37C8-9835-4C5F-A44A-D704E60039E8}" srcOrd="1" destOrd="0" presId="urn:microsoft.com/office/officeart/2005/8/layout/hierarchy2"/>
    <dgm:cxn modelId="{09FF3978-7AFA-4736-9BAE-CE46E98AED99}" type="presOf" srcId="{FF789865-9653-4893-8201-0C94CC1A109B}" destId="{DE667CCA-1E0C-4DAD-86B2-2B700461AE0A}" srcOrd="0" destOrd="0" presId="urn:microsoft.com/office/officeart/2005/8/layout/hierarchy2"/>
    <dgm:cxn modelId="{8DB59159-AD1A-4323-9481-9F54DB337B47}" srcId="{78181FF3-5CB4-4F70-8DBA-371C70B3D9C7}" destId="{6A5EB6AE-6F10-4CB2-9718-29B2944B3EDE}" srcOrd="1" destOrd="0" parTransId="{6C33C040-17BB-4BAC-9FD5-8C50666834AD}" sibTransId="{B33F636A-B54A-425A-BA52-8F21B0BFA18E}"/>
    <dgm:cxn modelId="{238E057B-D2ED-43B1-A984-21875EE3653C}" type="presOf" srcId="{3BA2B0CB-B33E-440F-A31F-052EE8E7B3EA}" destId="{CEAF0D01-E3CC-4420-97F9-4440E56730D0}" srcOrd="0" destOrd="0" presId="urn:microsoft.com/office/officeart/2005/8/layout/hierarchy2"/>
    <dgm:cxn modelId="{11318E7F-9549-49A8-B76A-30B0AF115078}" type="presOf" srcId="{6C33C040-17BB-4BAC-9FD5-8C50666834AD}" destId="{DA9D5CBB-3469-45C1-B0C2-50D246CAD540}" srcOrd="0" destOrd="0" presId="urn:microsoft.com/office/officeart/2005/8/layout/hierarchy2"/>
    <dgm:cxn modelId="{E7D3C88C-D6C3-4612-B174-79422642DDD7}" type="presOf" srcId="{79823168-217A-46A2-8F5E-D81786682BF8}" destId="{319CDF02-F600-473A-ACF4-D195E07762FA}" srcOrd="0" destOrd="0" presId="urn:microsoft.com/office/officeart/2005/8/layout/hierarchy2"/>
    <dgm:cxn modelId="{0ABD1493-71EE-4823-B2DC-DBDF85124541}" type="presOf" srcId="{D6A9AFB1-003A-4A95-A7C1-30DE8AD5EA2C}" destId="{8DD6DC19-0487-4AD9-9543-EFB4B87B0016}" srcOrd="0" destOrd="0" presId="urn:microsoft.com/office/officeart/2005/8/layout/hierarchy2"/>
    <dgm:cxn modelId="{8C8F48A1-24B6-4CED-8C67-58E7F73E75F8}" type="presOf" srcId="{27AB919B-8BA1-4FDB-8239-0858811A2E03}" destId="{130C91D7-2416-440C-87EB-CDE390748663}" srcOrd="0" destOrd="0" presId="urn:microsoft.com/office/officeart/2005/8/layout/hierarchy2"/>
    <dgm:cxn modelId="{0323B0AA-E378-442B-9E5C-C3D481E202B8}" srcId="{3BA2B0CB-B33E-440F-A31F-052EE8E7B3EA}" destId="{78181FF3-5CB4-4F70-8DBA-371C70B3D9C7}" srcOrd="0" destOrd="0" parTransId="{5BF9FCC6-EC7B-4DD8-AC50-07E5AE36D777}" sibTransId="{7A557560-1B85-4D64-BBB5-7F13C5C652D3}"/>
    <dgm:cxn modelId="{A928D4D7-C625-4731-A61D-5D1C7D31A8A9}" srcId="{6A5EB6AE-6F10-4CB2-9718-29B2944B3EDE}" destId="{FF789865-9653-4893-8201-0C94CC1A109B}" srcOrd="0" destOrd="0" parTransId="{79823168-217A-46A2-8F5E-D81786682BF8}" sibTransId="{5F152CEA-DFE8-4708-B0A0-B13AE4E0F68B}"/>
    <dgm:cxn modelId="{3587F8DE-994F-4219-9A91-30148089D970}" type="presOf" srcId="{34D3CCEB-F833-489C-B0CF-4A018C7857C5}" destId="{E4F9FC68-3A39-4F80-8797-219BB861A6D1}" srcOrd="0" destOrd="0" presId="urn:microsoft.com/office/officeart/2005/8/layout/hierarchy2"/>
    <dgm:cxn modelId="{3BEF68E7-F77B-40A6-8FC2-CCECE3228C7C}" type="presOf" srcId="{D752D974-A5FF-4E22-B62E-1901EDC3813B}" destId="{3D28A31C-A8EB-4FAC-8A52-2BD902DE901F}" srcOrd="0" destOrd="0" presId="urn:microsoft.com/office/officeart/2005/8/layout/hierarchy2"/>
    <dgm:cxn modelId="{6B47B6E7-EF75-45DD-A459-E6128EE36072}" type="presOf" srcId="{4F5EF005-B5A0-4DA5-AB65-8C61B6C9F36E}" destId="{3F1C08FE-D83A-45F9-B18E-2859AF051870}" srcOrd="1" destOrd="0" presId="urn:microsoft.com/office/officeart/2005/8/layout/hierarchy2"/>
    <dgm:cxn modelId="{1238C8EB-9F67-412C-BF37-3A4E1FC6FEE0}" type="presOf" srcId="{6A5EB6AE-6F10-4CB2-9718-29B2944B3EDE}" destId="{ABE1721D-B9D2-43E5-B377-FD82253581DF}" srcOrd="0" destOrd="0" presId="urn:microsoft.com/office/officeart/2005/8/layout/hierarchy2"/>
    <dgm:cxn modelId="{D79183F8-7220-4CBB-9BD9-255F12E7D3E3}" type="presOf" srcId="{79823168-217A-46A2-8F5E-D81786682BF8}" destId="{4CBBBA35-96F0-4976-BD70-075CFF4FA4CE}" srcOrd="1" destOrd="0" presId="urn:microsoft.com/office/officeart/2005/8/layout/hierarchy2"/>
    <dgm:cxn modelId="{53F6D5FD-7600-4829-A525-448AB71EB95B}" type="presOf" srcId="{6C33C040-17BB-4BAC-9FD5-8C50666834AD}" destId="{0FC6B4B2-A0D3-4EE7-A577-4079F54C167E}" srcOrd="1" destOrd="0" presId="urn:microsoft.com/office/officeart/2005/8/layout/hierarchy2"/>
    <dgm:cxn modelId="{F46297E0-91EE-4D8B-A369-2875B3AB8E51}" type="presParOf" srcId="{CEAF0D01-E3CC-4420-97F9-4440E56730D0}" destId="{FC6CF381-D7C8-4FCF-884A-AF2E230554C9}" srcOrd="0" destOrd="0" presId="urn:microsoft.com/office/officeart/2005/8/layout/hierarchy2"/>
    <dgm:cxn modelId="{F90A7917-04AA-47AD-A601-8A23110703A6}" type="presParOf" srcId="{FC6CF381-D7C8-4FCF-884A-AF2E230554C9}" destId="{F4E54A3A-2878-454F-B2AA-E79E6BBF0344}" srcOrd="0" destOrd="0" presId="urn:microsoft.com/office/officeart/2005/8/layout/hierarchy2"/>
    <dgm:cxn modelId="{561A05E5-36BD-49ED-9ABA-66ED9126DB28}" type="presParOf" srcId="{FC6CF381-D7C8-4FCF-884A-AF2E230554C9}" destId="{106ED285-66FC-4AD0-9E91-539E821B07A8}" srcOrd="1" destOrd="0" presId="urn:microsoft.com/office/officeart/2005/8/layout/hierarchy2"/>
    <dgm:cxn modelId="{8B71C5BF-69E2-4D6B-B608-91C5804F36CD}" type="presParOf" srcId="{106ED285-66FC-4AD0-9E91-539E821B07A8}" destId="{130C91D7-2416-440C-87EB-CDE390748663}" srcOrd="0" destOrd="0" presId="urn:microsoft.com/office/officeart/2005/8/layout/hierarchy2"/>
    <dgm:cxn modelId="{19583C04-B683-490E-AA65-90941456BE33}" type="presParOf" srcId="{130C91D7-2416-440C-87EB-CDE390748663}" destId="{AE67B680-F34B-449B-BD87-E3A971B73036}" srcOrd="0" destOrd="0" presId="urn:microsoft.com/office/officeart/2005/8/layout/hierarchy2"/>
    <dgm:cxn modelId="{B876F938-2BF0-489F-89D4-73A16FEDE9C7}" type="presParOf" srcId="{106ED285-66FC-4AD0-9E91-539E821B07A8}" destId="{FA22892F-A737-418D-888D-207E7D6F9510}" srcOrd="1" destOrd="0" presId="urn:microsoft.com/office/officeart/2005/8/layout/hierarchy2"/>
    <dgm:cxn modelId="{9F8C8AD0-F612-4D3C-91F4-16F50AD8B324}" type="presParOf" srcId="{FA22892F-A737-418D-888D-207E7D6F9510}" destId="{8DD6DC19-0487-4AD9-9543-EFB4B87B0016}" srcOrd="0" destOrd="0" presId="urn:microsoft.com/office/officeart/2005/8/layout/hierarchy2"/>
    <dgm:cxn modelId="{0372BE6D-D137-430C-8AFB-C050D22A08AD}" type="presParOf" srcId="{FA22892F-A737-418D-888D-207E7D6F9510}" destId="{DDD56A1E-B5A1-4A33-B503-2F2D8C68B915}" srcOrd="1" destOrd="0" presId="urn:microsoft.com/office/officeart/2005/8/layout/hierarchy2"/>
    <dgm:cxn modelId="{4AD0A6F8-24B5-48FF-B2B6-6C02F1DFA4FD}" type="presParOf" srcId="{106ED285-66FC-4AD0-9E91-539E821B07A8}" destId="{DA9D5CBB-3469-45C1-B0C2-50D246CAD540}" srcOrd="2" destOrd="0" presId="urn:microsoft.com/office/officeart/2005/8/layout/hierarchy2"/>
    <dgm:cxn modelId="{DD505C27-EAD1-4A64-8BB6-0CAE7D6A5164}" type="presParOf" srcId="{DA9D5CBB-3469-45C1-B0C2-50D246CAD540}" destId="{0FC6B4B2-A0D3-4EE7-A577-4079F54C167E}" srcOrd="0" destOrd="0" presId="urn:microsoft.com/office/officeart/2005/8/layout/hierarchy2"/>
    <dgm:cxn modelId="{79FDCC0E-3BD5-40BB-8C53-EB47664BE0AD}" type="presParOf" srcId="{106ED285-66FC-4AD0-9E91-539E821B07A8}" destId="{320775B4-10A6-4F89-BB32-786DD38FEE29}" srcOrd="3" destOrd="0" presId="urn:microsoft.com/office/officeart/2005/8/layout/hierarchy2"/>
    <dgm:cxn modelId="{2252F1C5-9D6D-4B43-99FC-85BF3C4AB42C}" type="presParOf" srcId="{320775B4-10A6-4F89-BB32-786DD38FEE29}" destId="{ABE1721D-B9D2-43E5-B377-FD82253581DF}" srcOrd="0" destOrd="0" presId="urn:microsoft.com/office/officeart/2005/8/layout/hierarchy2"/>
    <dgm:cxn modelId="{3A0D65ED-DB09-44F2-B3A1-898B7D5A950C}" type="presParOf" srcId="{320775B4-10A6-4F89-BB32-786DD38FEE29}" destId="{FC03D9C2-7F70-40A2-85DA-B6C3F5BE57D2}" srcOrd="1" destOrd="0" presId="urn:microsoft.com/office/officeart/2005/8/layout/hierarchy2"/>
    <dgm:cxn modelId="{FA069C40-4B8C-43A4-A29A-DCF56721B5A7}" type="presParOf" srcId="{FC03D9C2-7F70-40A2-85DA-B6C3F5BE57D2}" destId="{319CDF02-F600-473A-ACF4-D195E07762FA}" srcOrd="0" destOrd="0" presId="urn:microsoft.com/office/officeart/2005/8/layout/hierarchy2"/>
    <dgm:cxn modelId="{E566D095-C509-4122-9D70-E82297CAAE22}" type="presParOf" srcId="{319CDF02-F600-473A-ACF4-D195E07762FA}" destId="{4CBBBA35-96F0-4976-BD70-075CFF4FA4CE}" srcOrd="0" destOrd="0" presId="urn:microsoft.com/office/officeart/2005/8/layout/hierarchy2"/>
    <dgm:cxn modelId="{6CE8F2C3-8CF7-4B1F-B582-39EFFC8BB208}" type="presParOf" srcId="{FC03D9C2-7F70-40A2-85DA-B6C3F5BE57D2}" destId="{CA0709A8-320D-4431-9D01-6BDB077CCA79}" srcOrd="1" destOrd="0" presId="urn:microsoft.com/office/officeart/2005/8/layout/hierarchy2"/>
    <dgm:cxn modelId="{7FAF34B0-D802-4130-A149-7A5CB9C55FD2}" type="presParOf" srcId="{CA0709A8-320D-4431-9D01-6BDB077CCA79}" destId="{DE667CCA-1E0C-4DAD-86B2-2B700461AE0A}" srcOrd="0" destOrd="0" presId="urn:microsoft.com/office/officeart/2005/8/layout/hierarchy2"/>
    <dgm:cxn modelId="{336A0098-5383-4C26-8505-EFBD9E798CA6}" type="presParOf" srcId="{CA0709A8-320D-4431-9D01-6BDB077CCA79}" destId="{E3A33083-AAF9-4238-9BFB-500A9F6F9452}" srcOrd="1" destOrd="0" presId="urn:microsoft.com/office/officeart/2005/8/layout/hierarchy2"/>
    <dgm:cxn modelId="{9AB69EDA-461A-4FC7-82EB-A9AA453457AB}" type="presParOf" srcId="{E3A33083-AAF9-4238-9BFB-500A9F6F9452}" destId="{F1925379-FA61-4050-977C-CC6E1F20D1DF}" srcOrd="0" destOrd="0" presId="urn:microsoft.com/office/officeart/2005/8/layout/hierarchy2"/>
    <dgm:cxn modelId="{80CD705C-2528-40E7-BF9A-1A90C7A4FD2A}" type="presParOf" srcId="{F1925379-FA61-4050-977C-CC6E1F20D1DF}" destId="{3F1C08FE-D83A-45F9-B18E-2859AF051870}" srcOrd="0" destOrd="0" presId="urn:microsoft.com/office/officeart/2005/8/layout/hierarchy2"/>
    <dgm:cxn modelId="{EBB35476-5E0A-474A-A160-C06C896AE906}" type="presParOf" srcId="{E3A33083-AAF9-4238-9BFB-500A9F6F9452}" destId="{6752476F-88A7-4063-96AD-F5C3887947D7}" srcOrd="1" destOrd="0" presId="urn:microsoft.com/office/officeart/2005/8/layout/hierarchy2"/>
    <dgm:cxn modelId="{9E91D1C6-27B3-4742-A276-F361C11CF5FE}" type="presParOf" srcId="{6752476F-88A7-4063-96AD-F5C3887947D7}" destId="{3D1558E8-6D9F-4A23-BA4D-A43B013C0831}" srcOrd="0" destOrd="0" presId="urn:microsoft.com/office/officeart/2005/8/layout/hierarchy2"/>
    <dgm:cxn modelId="{8DF18C79-32DC-4E84-B8CF-299215FBD470}" type="presParOf" srcId="{6752476F-88A7-4063-96AD-F5C3887947D7}" destId="{451A3FF9-06AA-4225-9998-5CB060A92875}" srcOrd="1" destOrd="0" presId="urn:microsoft.com/office/officeart/2005/8/layout/hierarchy2"/>
    <dgm:cxn modelId="{566BDF2C-5612-44E2-A870-C7FDF5D2D18A}" type="presParOf" srcId="{E3A33083-AAF9-4238-9BFB-500A9F6F9452}" destId="{E4F9FC68-3A39-4F80-8797-219BB861A6D1}" srcOrd="2" destOrd="0" presId="urn:microsoft.com/office/officeart/2005/8/layout/hierarchy2"/>
    <dgm:cxn modelId="{0277BE50-F2C9-4CC4-A05D-8321011427A0}" type="presParOf" srcId="{E4F9FC68-3A39-4F80-8797-219BB861A6D1}" destId="{0B20C50E-BB1E-4725-991E-FD6DE262B57D}" srcOrd="0" destOrd="0" presId="urn:microsoft.com/office/officeart/2005/8/layout/hierarchy2"/>
    <dgm:cxn modelId="{6F0F128B-80E3-4B56-BF47-361203277F14}" type="presParOf" srcId="{E3A33083-AAF9-4238-9BFB-500A9F6F9452}" destId="{CB78D828-05BD-43D4-9946-F8E4D9E77330}" srcOrd="3" destOrd="0" presId="urn:microsoft.com/office/officeart/2005/8/layout/hierarchy2"/>
    <dgm:cxn modelId="{1AD6FF97-6036-459A-B9EA-9001456EA5D8}" type="presParOf" srcId="{CB78D828-05BD-43D4-9946-F8E4D9E77330}" destId="{D73587BC-BA50-48B6-AED0-154F1EA19A73}" srcOrd="0" destOrd="0" presId="urn:microsoft.com/office/officeart/2005/8/layout/hierarchy2"/>
    <dgm:cxn modelId="{3DA100C6-D955-43C0-B9CF-EB6FB7FCB1E7}" type="presParOf" srcId="{CB78D828-05BD-43D4-9946-F8E4D9E77330}" destId="{D30CF87F-9BCF-462D-A46C-32FED19211AC}" srcOrd="1" destOrd="0" presId="urn:microsoft.com/office/officeart/2005/8/layout/hierarchy2"/>
    <dgm:cxn modelId="{A7151882-0E23-435C-8046-EC5C2B1898C5}" type="presParOf" srcId="{FC03D9C2-7F70-40A2-85DA-B6C3F5BE57D2}" destId="{E1481BF2-5CB5-4ACE-89A4-51BD6F5918A2}" srcOrd="2" destOrd="0" presId="urn:microsoft.com/office/officeart/2005/8/layout/hierarchy2"/>
    <dgm:cxn modelId="{3AF2972A-2467-4571-9EF1-215C5BB442AA}" type="presParOf" srcId="{E1481BF2-5CB5-4ACE-89A4-51BD6F5918A2}" destId="{7E4C37C8-9835-4C5F-A44A-D704E60039E8}" srcOrd="0" destOrd="0" presId="urn:microsoft.com/office/officeart/2005/8/layout/hierarchy2"/>
    <dgm:cxn modelId="{4CAD8597-AED7-4835-B581-E1545031A413}" type="presParOf" srcId="{FC03D9C2-7F70-40A2-85DA-B6C3F5BE57D2}" destId="{53F1C1A4-967A-436D-897E-FFF9CDFD0370}" srcOrd="3" destOrd="0" presId="urn:microsoft.com/office/officeart/2005/8/layout/hierarchy2"/>
    <dgm:cxn modelId="{FB306BBD-8176-4208-B61B-52F057EED3AA}" type="presParOf" srcId="{53F1C1A4-967A-436D-897E-FFF9CDFD0370}" destId="{3D28A31C-A8EB-4FAC-8A52-2BD902DE901F}" srcOrd="0" destOrd="0" presId="urn:microsoft.com/office/officeart/2005/8/layout/hierarchy2"/>
    <dgm:cxn modelId="{C1ED5433-CD99-4C43-A4CB-179A60595A4A}" type="presParOf" srcId="{53F1C1A4-967A-436D-897E-FFF9CDFD0370}" destId="{344097F3-3127-4718-B87D-1723BB4E18CE}"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1D9203A-7D90-469F-AF27-FCE3C3AA5B30}" type="doc">
      <dgm:prSet loTypeId="urn:microsoft.com/office/officeart/2005/8/layout/hierarchy3" loCatId="hierarchy" qsTypeId="urn:microsoft.com/office/officeart/2005/8/quickstyle/simple1#17" qsCatId="simple" csTypeId="urn:microsoft.com/office/officeart/2005/8/colors/colorful4#4" csCatId="colorful" phldr="1"/>
      <dgm:spPr/>
      <dgm:t>
        <a:bodyPr/>
        <a:lstStyle/>
        <a:p>
          <a:endParaRPr lang="zh-TW" altLang="en-US"/>
        </a:p>
      </dgm:t>
    </dgm:pt>
    <dgm:pt modelId="{430A4465-0CF5-4E9D-9678-7F1FD1418863}">
      <dgm:prSet custT="1"/>
      <dgm:spPr/>
      <dgm:t>
        <a:bodyPr/>
        <a:lstStyle/>
        <a:p>
          <a:r>
            <a:rPr lang="zh-TW" altLang="en-US" sz="4000" b="1">
              <a:solidFill>
                <a:srgbClr val="FFFFFF"/>
              </a:solidFill>
              <a:latin typeface="微軟正黑體" panose="020B0604030504040204" pitchFamily="34" charset="-120"/>
              <a:ea typeface="微軟正黑體" panose="020B0604030504040204" pitchFamily="34" charset="-120"/>
            </a:rPr>
            <a:t>重新調查</a:t>
          </a:r>
        </a:p>
      </dgm:t>
    </dgm:pt>
    <dgm:pt modelId="{5313F814-290C-41AE-B808-C6B21C0A0B56}" type="parTrans" cxnId="{C3722636-3072-4F36-A258-A2FA29AD3125}">
      <dgm:prSet/>
      <dgm:spPr/>
      <dgm:t>
        <a:bodyPr/>
        <a:lstStyle/>
        <a:p>
          <a:endParaRPr lang="zh-TW" altLang="en-US"/>
        </a:p>
      </dgm:t>
    </dgm:pt>
    <dgm:pt modelId="{AA784A97-D3AC-441F-B30A-346F1D78AD80}" type="sibTrans" cxnId="{C3722636-3072-4F36-A258-A2FA29AD3125}">
      <dgm:prSet/>
      <dgm:spPr/>
      <dgm:t>
        <a:bodyPr/>
        <a:lstStyle/>
        <a:p>
          <a:endParaRPr lang="zh-TW" altLang="en-US"/>
        </a:p>
      </dgm:t>
    </dgm:pt>
    <dgm:pt modelId="{A6A8A4DC-ABDA-40C1-861A-18F13C392281}">
      <dgm:prSet custT="1"/>
      <dgm:spPr/>
      <dgm:t>
        <a:bodyPr/>
        <a:lstStyle/>
        <a:p>
          <a:r>
            <a:rPr lang="zh-TW" sz="2400" b="1" dirty="0">
              <a:solidFill>
                <a:srgbClr val="FFFFFF"/>
              </a:solidFill>
              <a:latin typeface="微軟正黑體" panose="020B0604030504040204" pitchFamily="34" charset="-120"/>
              <a:ea typeface="微軟正黑體" panose="020B0604030504040204" pitchFamily="34" charset="-120"/>
            </a:rPr>
            <a:t>性平法第</a:t>
          </a:r>
          <a:r>
            <a:rPr lang="en-US" sz="2400" b="1" dirty="0">
              <a:solidFill>
                <a:srgbClr val="FFFFFF"/>
              </a:solidFill>
              <a:latin typeface="微軟正黑體" panose="020B0604030504040204" pitchFamily="34" charset="-120"/>
              <a:ea typeface="微軟正黑體" panose="020B0604030504040204" pitchFamily="34" charset="-120"/>
            </a:rPr>
            <a:t>37</a:t>
          </a:r>
          <a:r>
            <a:rPr lang="zh-TW" sz="2400" b="1" dirty="0">
              <a:solidFill>
                <a:srgbClr val="FFFFFF"/>
              </a:solidFill>
              <a:latin typeface="微軟正黑體" panose="020B0604030504040204" pitchFamily="34" charset="-120"/>
              <a:ea typeface="微軟正黑體" panose="020B0604030504040204" pitchFamily="34" charset="-120"/>
            </a:rPr>
            <a:t>條</a:t>
          </a:r>
        </a:p>
      </dgm:t>
    </dgm:pt>
    <dgm:pt modelId="{2CF05954-6CEA-4C0A-A29C-5AA5CE36FBBA}" type="parTrans" cxnId="{1F4E63E9-4779-446A-9666-7BED97B672E1}">
      <dgm:prSet/>
      <dgm:spPr/>
      <dgm:t>
        <a:bodyPr/>
        <a:lstStyle/>
        <a:p>
          <a:endParaRPr lang="zh-TW" altLang="en-US" sz="2400"/>
        </a:p>
      </dgm:t>
    </dgm:pt>
    <dgm:pt modelId="{04121857-5998-4396-846E-62FDBF944968}" type="sibTrans" cxnId="{1F4E63E9-4779-446A-9666-7BED97B672E1}">
      <dgm:prSet/>
      <dgm:spPr/>
      <dgm:t>
        <a:bodyPr/>
        <a:lstStyle/>
        <a:p>
          <a:endParaRPr lang="zh-TW" altLang="en-US"/>
        </a:p>
      </dgm:t>
    </dgm:pt>
    <dgm:pt modelId="{2728C712-C1A6-4214-B349-00A0DECC874A}">
      <dgm:prSet custT="1"/>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調查程序有重大瑕疵，或有足以影響原調查認定之新事實新證據</a:t>
          </a:r>
        </a:p>
      </dgm:t>
    </dgm:pt>
    <dgm:pt modelId="{CF01B9AC-96FD-4D00-B98B-F6D314ACD95D}" type="parTrans" cxnId="{85637C86-4255-431A-B4F2-5F5C35D27A49}">
      <dgm:prSet/>
      <dgm:spPr/>
      <dgm:t>
        <a:bodyPr/>
        <a:lstStyle/>
        <a:p>
          <a:endParaRPr lang="zh-TW" altLang="en-US" sz="2400"/>
        </a:p>
      </dgm:t>
    </dgm:pt>
    <dgm:pt modelId="{B55C3B15-643D-49BF-926A-BC61D5FE150B}" type="sibTrans" cxnId="{85637C86-4255-431A-B4F2-5F5C35D27A49}">
      <dgm:prSet/>
      <dgm:spPr/>
      <dgm:t>
        <a:bodyPr/>
        <a:lstStyle/>
        <a:p>
          <a:endParaRPr lang="zh-TW" altLang="en-US"/>
        </a:p>
      </dgm:t>
    </dgm:pt>
    <dgm:pt modelId="{0604AD7E-8F82-453F-80C4-E01870F2E6D5}">
      <dgm:prSet custT="1"/>
      <dgm:spPr/>
      <dgm:t>
        <a:bodyPr/>
        <a:lstStyle/>
        <a:p>
          <a:r>
            <a:rPr lang="zh-TW" altLang="en-US" sz="4000" b="1" dirty="0">
              <a:solidFill>
                <a:srgbClr val="FFFFFF"/>
              </a:solidFill>
              <a:latin typeface="微軟正黑體" panose="020B0604030504040204" pitchFamily="34" charset="-120"/>
              <a:ea typeface="微軟正黑體" panose="020B0604030504040204" pitchFamily="34" charset="-120"/>
            </a:rPr>
            <a:t>重為決定</a:t>
          </a:r>
        </a:p>
      </dgm:t>
    </dgm:pt>
    <dgm:pt modelId="{D0D1A40C-D0C2-468A-AFB8-44F954088011}" type="parTrans" cxnId="{9952D21B-E252-42D1-946D-8DB113124641}">
      <dgm:prSet/>
      <dgm:spPr/>
      <dgm:t>
        <a:bodyPr/>
        <a:lstStyle/>
        <a:p>
          <a:endParaRPr lang="zh-TW" altLang="en-US"/>
        </a:p>
      </dgm:t>
    </dgm:pt>
    <dgm:pt modelId="{4D6CE4A2-3323-4B17-AB54-E6F49945E18C}" type="sibTrans" cxnId="{9952D21B-E252-42D1-946D-8DB113124641}">
      <dgm:prSet/>
      <dgm:spPr/>
      <dgm:t>
        <a:bodyPr/>
        <a:lstStyle/>
        <a:p>
          <a:endParaRPr lang="zh-TW" altLang="en-US"/>
        </a:p>
      </dgm:t>
    </dgm:pt>
    <dgm:pt modelId="{AA6EB858-97C5-4464-A5C5-A024E6F9E901}">
      <dgm:prSet custT="1"/>
      <dgm:spPr/>
      <dgm:t>
        <a:bodyPr/>
        <a:lstStyle/>
        <a:p>
          <a:r>
            <a:rPr lang="zh-TW" sz="2400" b="1" dirty="0">
              <a:solidFill>
                <a:srgbClr val="FFFFFF"/>
              </a:solidFill>
              <a:latin typeface="微軟正黑體" panose="020B0604030504040204" pitchFamily="34" charset="-120"/>
              <a:ea typeface="微軟正黑體" panose="020B0604030504040204" pitchFamily="34" charset="-120"/>
            </a:rPr>
            <a:t>防治準則第</a:t>
          </a:r>
          <a:r>
            <a:rPr lang="en-US" sz="2400" b="1" dirty="0">
              <a:solidFill>
                <a:srgbClr val="FFFFFF"/>
              </a:solidFill>
              <a:latin typeface="微軟正黑體" panose="020B0604030504040204" pitchFamily="34" charset="-120"/>
              <a:ea typeface="微軟正黑體" panose="020B0604030504040204" pitchFamily="34" charset="-120"/>
            </a:rPr>
            <a:t>31</a:t>
          </a:r>
          <a:r>
            <a:rPr lang="zh-TW" sz="2400" b="1" dirty="0">
              <a:solidFill>
                <a:srgbClr val="FFFFFF"/>
              </a:solidFill>
              <a:latin typeface="微軟正黑體" panose="020B0604030504040204" pitchFamily="34" charset="-120"/>
              <a:ea typeface="微軟正黑體" panose="020B0604030504040204" pitchFamily="34" charset="-120"/>
            </a:rPr>
            <a:t>條第</a:t>
          </a:r>
          <a:r>
            <a:rPr lang="en-US" sz="2400" b="1" dirty="0">
              <a:solidFill>
                <a:srgbClr val="FFFFFF"/>
              </a:solidFill>
              <a:latin typeface="微軟正黑體" panose="020B0604030504040204" pitchFamily="34" charset="-120"/>
              <a:ea typeface="微軟正黑體" panose="020B0604030504040204" pitchFamily="34" charset="-120"/>
            </a:rPr>
            <a:t>3</a:t>
          </a:r>
          <a:r>
            <a:rPr lang="zh-TW" sz="2400" b="1" dirty="0">
              <a:solidFill>
                <a:srgbClr val="FFFFFF"/>
              </a:solidFill>
              <a:latin typeface="微軟正黑體" panose="020B0604030504040204" pitchFamily="34" charset="-120"/>
              <a:ea typeface="微軟正黑體" panose="020B0604030504040204" pitchFamily="34" charset="-120"/>
            </a:rPr>
            <a:t>項第</a:t>
          </a:r>
          <a:r>
            <a:rPr lang="en-US" sz="2400" b="1" dirty="0">
              <a:solidFill>
                <a:srgbClr val="FFFFFF"/>
              </a:solidFill>
              <a:latin typeface="微軟正黑體" panose="020B0604030504040204" pitchFamily="34" charset="-120"/>
              <a:ea typeface="微軟正黑體" panose="020B0604030504040204" pitchFamily="34" charset="-120"/>
            </a:rPr>
            <a:t>6</a:t>
          </a:r>
          <a:r>
            <a:rPr lang="zh-TW" sz="2400" b="1" dirty="0">
              <a:solidFill>
                <a:srgbClr val="FFFFFF"/>
              </a:solidFill>
              <a:latin typeface="微軟正黑體" panose="020B0604030504040204" pitchFamily="34" charset="-120"/>
              <a:ea typeface="微軟正黑體" panose="020B0604030504040204" pitchFamily="34" charset="-120"/>
            </a:rPr>
            <a:t>款</a:t>
          </a:r>
        </a:p>
      </dgm:t>
    </dgm:pt>
    <dgm:pt modelId="{5050926A-40DA-4BBE-B657-DFA548795964}" type="parTrans" cxnId="{199C7073-0820-4E9D-8089-D664E778A7BC}">
      <dgm:prSet/>
      <dgm:spPr/>
      <dgm:t>
        <a:bodyPr/>
        <a:lstStyle/>
        <a:p>
          <a:endParaRPr lang="zh-TW" altLang="en-US" sz="2400"/>
        </a:p>
      </dgm:t>
    </dgm:pt>
    <dgm:pt modelId="{33BDDC0F-AC27-4752-80DE-0C5AB5E77AB6}" type="sibTrans" cxnId="{199C7073-0820-4E9D-8089-D664E778A7BC}">
      <dgm:prSet/>
      <dgm:spPr/>
      <dgm:t>
        <a:bodyPr/>
        <a:lstStyle/>
        <a:p>
          <a:endParaRPr lang="zh-TW" altLang="en-US"/>
        </a:p>
      </dgm:t>
    </dgm:pt>
    <dgm:pt modelId="{0CA1502B-714A-42B3-8C5C-F36EF5277B8E}">
      <dgm:prSet custT="1"/>
      <dgm:spPr/>
      <dgm:t>
        <a:bodyPr/>
        <a:lstStyle/>
        <a:p>
          <a:r>
            <a:rPr lang="zh-TW" altLang="en-US" sz="2400" b="1" dirty="0">
              <a:solidFill>
                <a:srgbClr val="FFFFFF"/>
              </a:solidFill>
              <a:latin typeface="微軟正黑體" panose="020B0604030504040204" pitchFamily="34" charset="-120"/>
              <a:ea typeface="微軟正黑體" panose="020B0604030504040204" pitchFamily="34" charset="-120"/>
            </a:rPr>
            <a:t>申復有理由時，將申復決定通知相關權責單位，由其</a:t>
          </a:r>
          <a:r>
            <a:rPr lang="zh-TW" altLang="en-US" sz="2400" b="1" u="none" dirty="0">
              <a:solidFill>
                <a:srgbClr val="FFFFFF"/>
              </a:solidFill>
              <a:latin typeface="微軟正黑體" panose="020B0604030504040204" pitchFamily="34" charset="-120"/>
              <a:ea typeface="微軟正黑體" panose="020B0604030504040204" pitchFamily="34" charset="-120"/>
            </a:rPr>
            <a:t>重為決定</a:t>
          </a:r>
        </a:p>
      </dgm:t>
    </dgm:pt>
    <dgm:pt modelId="{2F8011FE-CC34-487F-B8A5-80D9813FB39F}" type="parTrans" cxnId="{E8B0CA63-2DE0-496B-81AB-3F3908939A38}">
      <dgm:prSet/>
      <dgm:spPr/>
      <dgm:t>
        <a:bodyPr/>
        <a:lstStyle/>
        <a:p>
          <a:endParaRPr lang="zh-TW" altLang="en-US" sz="2400"/>
        </a:p>
      </dgm:t>
    </dgm:pt>
    <dgm:pt modelId="{0926A1D2-8817-4DC3-86D3-419E9446E150}" type="sibTrans" cxnId="{E8B0CA63-2DE0-496B-81AB-3F3908939A38}">
      <dgm:prSet/>
      <dgm:spPr/>
      <dgm:t>
        <a:bodyPr/>
        <a:lstStyle/>
        <a:p>
          <a:endParaRPr lang="zh-TW" altLang="en-US"/>
        </a:p>
      </dgm:t>
    </dgm:pt>
    <dgm:pt modelId="{8BB832BB-B8AD-4551-8063-1846C2F9D1B7}" type="pres">
      <dgm:prSet presAssocID="{11D9203A-7D90-469F-AF27-FCE3C3AA5B30}" presName="diagram" presStyleCnt="0">
        <dgm:presLayoutVars>
          <dgm:chPref val="1"/>
          <dgm:dir/>
          <dgm:animOne val="branch"/>
          <dgm:animLvl val="lvl"/>
          <dgm:resizeHandles/>
        </dgm:presLayoutVars>
      </dgm:prSet>
      <dgm:spPr/>
    </dgm:pt>
    <dgm:pt modelId="{F37400B3-211D-414A-B577-820608EF1948}" type="pres">
      <dgm:prSet presAssocID="{430A4465-0CF5-4E9D-9678-7F1FD1418863}" presName="root" presStyleCnt="0"/>
      <dgm:spPr/>
    </dgm:pt>
    <dgm:pt modelId="{1BE77E88-E3B3-4D26-8421-0294F5222730}" type="pres">
      <dgm:prSet presAssocID="{430A4465-0CF5-4E9D-9678-7F1FD1418863}" presName="rootComposite" presStyleCnt="0"/>
      <dgm:spPr/>
    </dgm:pt>
    <dgm:pt modelId="{CF8F13D6-5BC2-4DEC-A994-BA96F28680D5}" type="pres">
      <dgm:prSet presAssocID="{430A4465-0CF5-4E9D-9678-7F1FD1418863}" presName="rootText" presStyleLbl="node1" presStyleIdx="0" presStyleCnt="2" custScaleX="84387" custScaleY="82331"/>
      <dgm:spPr/>
    </dgm:pt>
    <dgm:pt modelId="{1340A54B-BD28-45ED-A5CD-2927C86859BF}" type="pres">
      <dgm:prSet presAssocID="{430A4465-0CF5-4E9D-9678-7F1FD1418863}" presName="rootConnector" presStyleLbl="node1" presStyleIdx="0" presStyleCnt="2"/>
      <dgm:spPr/>
    </dgm:pt>
    <dgm:pt modelId="{1F9F1125-C923-4496-BC19-13F679B93E98}" type="pres">
      <dgm:prSet presAssocID="{430A4465-0CF5-4E9D-9678-7F1FD1418863}" presName="childShape" presStyleCnt="0"/>
      <dgm:spPr/>
    </dgm:pt>
    <dgm:pt modelId="{49076BF5-776B-47B0-B9C9-77CEF7F7F4C4}" type="pres">
      <dgm:prSet presAssocID="{2CF05954-6CEA-4C0A-A29C-5AA5CE36FBBA}" presName="Name13" presStyleLbl="parChTrans1D2" presStyleIdx="0" presStyleCnt="4"/>
      <dgm:spPr/>
    </dgm:pt>
    <dgm:pt modelId="{43B7176E-C9D7-41D7-A3AA-986CB711DB30}" type="pres">
      <dgm:prSet presAssocID="{A6A8A4DC-ABDA-40C1-861A-18F13C392281}" presName="childText" presStyleLbl="bgAcc1" presStyleIdx="0" presStyleCnt="4" custScaleX="113419" custScaleY="71244">
        <dgm:presLayoutVars>
          <dgm:bulletEnabled val="1"/>
        </dgm:presLayoutVars>
      </dgm:prSet>
      <dgm:spPr/>
    </dgm:pt>
    <dgm:pt modelId="{A4A7D7D9-2C1C-447D-8095-78E1B4B2BC21}" type="pres">
      <dgm:prSet presAssocID="{CF01B9AC-96FD-4D00-B98B-F6D314ACD95D}" presName="Name13" presStyleLbl="parChTrans1D2" presStyleIdx="1" presStyleCnt="4"/>
      <dgm:spPr/>
    </dgm:pt>
    <dgm:pt modelId="{7AEAD4EA-34A3-4E95-852C-EEB4623C2E1F}" type="pres">
      <dgm:prSet presAssocID="{2728C712-C1A6-4214-B349-00A0DECC874A}" presName="childText" presStyleLbl="bgAcc1" presStyleIdx="1" presStyleCnt="4" custScaleX="134882" custScaleY="134585">
        <dgm:presLayoutVars>
          <dgm:bulletEnabled val="1"/>
        </dgm:presLayoutVars>
      </dgm:prSet>
      <dgm:spPr/>
    </dgm:pt>
    <dgm:pt modelId="{928F0919-CBAB-43E1-ADFF-6C30DFD58D31}" type="pres">
      <dgm:prSet presAssocID="{0604AD7E-8F82-453F-80C4-E01870F2E6D5}" presName="root" presStyleCnt="0"/>
      <dgm:spPr/>
    </dgm:pt>
    <dgm:pt modelId="{65893BA4-FB08-4553-88CB-16429AC1CF78}" type="pres">
      <dgm:prSet presAssocID="{0604AD7E-8F82-453F-80C4-E01870F2E6D5}" presName="rootComposite" presStyleCnt="0"/>
      <dgm:spPr/>
    </dgm:pt>
    <dgm:pt modelId="{54BEA442-4C47-4B64-93B3-55B6025A549B}" type="pres">
      <dgm:prSet presAssocID="{0604AD7E-8F82-453F-80C4-E01870F2E6D5}" presName="rootText" presStyleLbl="node1" presStyleIdx="1" presStyleCnt="2" custScaleX="84387" custScaleY="82331"/>
      <dgm:spPr/>
    </dgm:pt>
    <dgm:pt modelId="{4E971EF6-65F2-476D-B10D-987338AE4E03}" type="pres">
      <dgm:prSet presAssocID="{0604AD7E-8F82-453F-80C4-E01870F2E6D5}" presName="rootConnector" presStyleLbl="node1" presStyleIdx="1" presStyleCnt="2"/>
      <dgm:spPr/>
    </dgm:pt>
    <dgm:pt modelId="{DEA1920C-413E-4635-8F8F-212D69FF304F}" type="pres">
      <dgm:prSet presAssocID="{0604AD7E-8F82-453F-80C4-E01870F2E6D5}" presName="childShape" presStyleCnt="0"/>
      <dgm:spPr/>
    </dgm:pt>
    <dgm:pt modelId="{10D05B66-82BB-4F7A-AA3B-51B76EFFFCEC}" type="pres">
      <dgm:prSet presAssocID="{5050926A-40DA-4BBE-B657-DFA548795964}" presName="Name13" presStyleLbl="parChTrans1D2" presStyleIdx="2" presStyleCnt="4"/>
      <dgm:spPr/>
    </dgm:pt>
    <dgm:pt modelId="{4FECF764-58EC-4D41-8819-0B819581B62A}" type="pres">
      <dgm:prSet presAssocID="{AA6EB858-97C5-4464-A5C5-A024E6F9E901}" presName="childText" presStyleLbl="bgAcc1" presStyleIdx="2" presStyleCnt="4" custScaleX="113419" custScaleY="71244">
        <dgm:presLayoutVars>
          <dgm:bulletEnabled val="1"/>
        </dgm:presLayoutVars>
      </dgm:prSet>
      <dgm:spPr/>
    </dgm:pt>
    <dgm:pt modelId="{FDBB7AF9-4C4B-43B3-A504-126D8E2E69AB}" type="pres">
      <dgm:prSet presAssocID="{2F8011FE-CC34-487F-B8A5-80D9813FB39F}" presName="Name13" presStyleLbl="parChTrans1D2" presStyleIdx="3" presStyleCnt="4"/>
      <dgm:spPr/>
    </dgm:pt>
    <dgm:pt modelId="{00FFE03D-D076-457F-B6B0-7BF630F4C81C}" type="pres">
      <dgm:prSet presAssocID="{0CA1502B-714A-42B3-8C5C-F36EF5277B8E}" presName="childText" presStyleLbl="bgAcc1" presStyleIdx="3" presStyleCnt="4" custScaleX="134882" custScaleY="134585">
        <dgm:presLayoutVars>
          <dgm:bulletEnabled val="1"/>
        </dgm:presLayoutVars>
      </dgm:prSet>
      <dgm:spPr/>
    </dgm:pt>
  </dgm:ptLst>
  <dgm:cxnLst>
    <dgm:cxn modelId="{5229BB05-7F14-44D9-9879-A73663343B0A}" type="presOf" srcId="{430A4465-0CF5-4E9D-9678-7F1FD1418863}" destId="{1340A54B-BD28-45ED-A5CD-2927C86859BF}" srcOrd="1" destOrd="0" presId="urn:microsoft.com/office/officeart/2005/8/layout/hierarchy3"/>
    <dgm:cxn modelId="{9952D21B-E252-42D1-946D-8DB113124641}" srcId="{11D9203A-7D90-469F-AF27-FCE3C3AA5B30}" destId="{0604AD7E-8F82-453F-80C4-E01870F2E6D5}" srcOrd="1" destOrd="0" parTransId="{D0D1A40C-D0C2-468A-AFB8-44F954088011}" sibTransId="{4D6CE4A2-3323-4B17-AB54-E6F49945E18C}"/>
    <dgm:cxn modelId="{FB011C32-2F92-44E5-B4E2-8E55FBFC3C5B}" type="presOf" srcId="{AA6EB858-97C5-4464-A5C5-A024E6F9E901}" destId="{4FECF764-58EC-4D41-8819-0B819581B62A}" srcOrd="0" destOrd="0" presId="urn:microsoft.com/office/officeart/2005/8/layout/hierarchy3"/>
    <dgm:cxn modelId="{C3722636-3072-4F36-A258-A2FA29AD3125}" srcId="{11D9203A-7D90-469F-AF27-FCE3C3AA5B30}" destId="{430A4465-0CF5-4E9D-9678-7F1FD1418863}" srcOrd="0" destOrd="0" parTransId="{5313F814-290C-41AE-B808-C6B21C0A0B56}" sibTransId="{AA784A97-D3AC-441F-B30A-346F1D78AD80}"/>
    <dgm:cxn modelId="{E8B0CA63-2DE0-496B-81AB-3F3908939A38}" srcId="{0604AD7E-8F82-453F-80C4-E01870F2E6D5}" destId="{0CA1502B-714A-42B3-8C5C-F36EF5277B8E}" srcOrd="1" destOrd="0" parTransId="{2F8011FE-CC34-487F-B8A5-80D9813FB39F}" sibTransId="{0926A1D2-8817-4DC3-86D3-419E9446E150}"/>
    <dgm:cxn modelId="{61E17E65-1568-4305-8296-0EE7EC862AB0}" type="presOf" srcId="{2728C712-C1A6-4214-B349-00A0DECC874A}" destId="{7AEAD4EA-34A3-4E95-852C-EEB4623C2E1F}" srcOrd="0" destOrd="0" presId="urn:microsoft.com/office/officeart/2005/8/layout/hierarchy3"/>
    <dgm:cxn modelId="{17888849-02B2-404B-AC99-9183A4505174}" type="presOf" srcId="{0CA1502B-714A-42B3-8C5C-F36EF5277B8E}" destId="{00FFE03D-D076-457F-B6B0-7BF630F4C81C}" srcOrd="0" destOrd="0" presId="urn:microsoft.com/office/officeart/2005/8/layout/hierarchy3"/>
    <dgm:cxn modelId="{199C7073-0820-4E9D-8089-D664E778A7BC}" srcId="{0604AD7E-8F82-453F-80C4-E01870F2E6D5}" destId="{AA6EB858-97C5-4464-A5C5-A024E6F9E901}" srcOrd="0" destOrd="0" parTransId="{5050926A-40DA-4BBE-B657-DFA548795964}" sibTransId="{33BDDC0F-AC27-4752-80DE-0C5AB5E77AB6}"/>
    <dgm:cxn modelId="{686B187C-531F-4B52-B5B6-CB2DC6BD0845}" type="presOf" srcId="{11D9203A-7D90-469F-AF27-FCE3C3AA5B30}" destId="{8BB832BB-B8AD-4551-8063-1846C2F9D1B7}" srcOrd="0" destOrd="0" presId="urn:microsoft.com/office/officeart/2005/8/layout/hierarchy3"/>
    <dgm:cxn modelId="{85637C86-4255-431A-B4F2-5F5C35D27A49}" srcId="{430A4465-0CF5-4E9D-9678-7F1FD1418863}" destId="{2728C712-C1A6-4214-B349-00A0DECC874A}" srcOrd="1" destOrd="0" parTransId="{CF01B9AC-96FD-4D00-B98B-F6D314ACD95D}" sibTransId="{B55C3B15-643D-49BF-926A-BC61D5FE150B}"/>
    <dgm:cxn modelId="{933F6096-EA4E-45B3-92E7-BCC36E227C38}" type="presOf" srcId="{A6A8A4DC-ABDA-40C1-861A-18F13C392281}" destId="{43B7176E-C9D7-41D7-A3AA-986CB711DB30}" srcOrd="0" destOrd="0" presId="urn:microsoft.com/office/officeart/2005/8/layout/hierarchy3"/>
    <dgm:cxn modelId="{281FBAAF-E31D-4D96-8CB4-D086CCE7F56D}" type="presOf" srcId="{CF01B9AC-96FD-4D00-B98B-F6D314ACD95D}" destId="{A4A7D7D9-2C1C-447D-8095-78E1B4B2BC21}" srcOrd="0" destOrd="0" presId="urn:microsoft.com/office/officeart/2005/8/layout/hierarchy3"/>
    <dgm:cxn modelId="{F5B30CB0-ADCE-4E88-AA3D-11BDA36C3FDE}" type="presOf" srcId="{2F8011FE-CC34-487F-B8A5-80D9813FB39F}" destId="{FDBB7AF9-4C4B-43B3-A504-126D8E2E69AB}" srcOrd="0" destOrd="0" presId="urn:microsoft.com/office/officeart/2005/8/layout/hierarchy3"/>
    <dgm:cxn modelId="{088634BC-1A05-4C2D-8C1E-F6E6DFD94413}" type="presOf" srcId="{0604AD7E-8F82-453F-80C4-E01870F2E6D5}" destId="{54BEA442-4C47-4B64-93B3-55B6025A549B}" srcOrd="0" destOrd="0" presId="urn:microsoft.com/office/officeart/2005/8/layout/hierarchy3"/>
    <dgm:cxn modelId="{D75146D7-B215-4EE0-8924-F12D2AA96B18}" type="presOf" srcId="{2CF05954-6CEA-4C0A-A29C-5AA5CE36FBBA}" destId="{49076BF5-776B-47B0-B9C9-77CEF7F7F4C4}" srcOrd="0" destOrd="0" presId="urn:microsoft.com/office/officeart/2005/8/layout/hierarchy3"/>
    <dgm:cxn modelId="{387D05E9-F38F-4DBE-932F-96EBA787688E}" type="presOf" srcId="{430A4465-0CF5-4E9D-9678-7F1FD1418863}" destId="{CF8F13D6-5BC2-4DEC-A994-BA96F28680D5}" srcOrd="0" destOrd="0" presId="urn:microsoft.com/office/officeart/2005/8/layout/hierarchy3"/>
    <dgm:cxn modelId="{1F4E63E9-4779-446A-9666-7BED97B672E1}" srcId="{430A4465-0CF5-4E9D-9678-7F1FD1418863}" destId="{A6A8A4DC-ABDA-40C1-861A-18F13C392281}" srcOrd="0" destOrd="0" parTransId="{2CF05954-6CEA-4C0A-A29C-5AA5CE36FBBA}" sibTransId="{04121857-5998-4396-846E-62FDBF944968}"/>
    <dgm:cxn modelId="{B093D9EB-CBB4-41C7-869B-66AA0DA31097}" type="presOf" srcId="{5050926A-40DA-4BBE-B657-DFA548795964}" destId="{10D05B66-82BB-4F7A-AA3B-51B76EFFFCEC}" srcOrd="0" destOrd="0" presId="urn:microsoft.com/office/officeart/2005/8/layout/hierarchy3"/>
    <dgm:cxn modelId="{7E2F05F2-F088-4237-9154-0A0468D69CFD}" type="presOf" srcId="{0604AD7E-8F82-453F-80C4-E01870F2E6D5}" destId="{4E971EF6-65F2-476D-B10D-987338AE4E03}" srcOrd="1" destOrd="0" presId="urn:microsoft.com/office/officeart/2005/8/layout/hierarchy3"/>
    <dgm:cxn modelId="{69694D03-AFE7-442A-82DA-B34BD12D82CE}" type="presParOf" srcId="{8BB832BB-B8AD-4551-8063-1846C2F9D1B7}" destId="{F37400B3-211D-414A-B577-820608EF1948}" srcOrd="0" destOrd="0" presId="urn:microsoft.com/office/officeart/2005/8/layout/hierarchy3"/>
    <dgm:cxn modelId="{3BC335FE-AF6E-40AF-8EAB-AC1552B1CCC5}" type="presParOf" srcId="{F37400B3-211D-414A-B577-820608EF1948}" destId="{1BE77E88-E3B3-4D26-8421-0294F5222730}" srcOrd="0" destOrd="0" presId="urn:microsoft.com/office/officeart/2005/8/layout/hierarchy3"/>
    <dgm:cxn modelId="{D081C1F6-051D-428A-95D0-5BC983469B50}" type="presParOf" srcId="{1BE77E88-E3B3-4D26-8421-0294F5222730}" destId="{CF8F13D6-5BC2-4DEC-A994-BA96F28680D5}" srcOrd="0" destOrd="0" presId="urn:microsoft.com/office/officeart/2005/8/layout/hierarchy3"/>
    <dgm:cxn modelId="{86788A5B-7AF6-4560-A91E-70EB10E7EFFE}" type="presParOf" srcId="{1BE77E88-E3B3-4D26-8421-0294F5222730}" destId="{1340A54B-BD28-45ED-A5CD-2927C86859BF}" srcOrd="1" destOrd="0" presId="urn:microsoft.com/office/officeart/2005/8/layout/hierarchy3"/>
    <dgm:cxn modelId="{3F018F46-536A-4577-BBD0-248724378BA5}" type="presParOf" srcId="{F37400B3-211D-414A-B577-820608EF1948}" destId="{1F9F1125-C923-4496-BC19-13F679B93E98}" srcOrd="1" destOrd="0" presId="urn:microsoft.com/office/officeart/2005/8/layout/hierarchy3"/>
    <dgm:cxn modelId="{5C4D93FB-9228-41EA-9362-D0F56DF7CF6D}" type="presParOf" srcId="{1F9F1125-C923-4496-BC19-13F679B93E98}" destId="{49076BF5-776B-47B0-B9C9-77CEF7F7F4C4}" srcOrd="0" destOrd="0" presId="urn:microsoft.com/office/officeart/2005/8/layout/hierarchy3"/>
    <dgm:cxn modelId="{B8E84B3D-F512-49E1-98A3-DFBC8C658996}" type="presParOf" srcId="{1F9F1125-C923-4496-BC19-13F679B93E98}" destId="{43B7176E-C9D7-41D7-A3AA-986CB711DB30}" srcOrd="1" destOrd="0" presId="urn:microsoft.com/office/officeart/2005/8/layout/hierarchy3"/>
    <dgm:cxn modelId="{FBAA94BA-D77D-47E0-ADFF-E823BB6343A0}" type="presParOf" srcId="{1F9F1125-C923-4496-BC19-13F679B93E98}" destId="{A4A7D7D9-2C1C-447D-8095-78E1B4B2BC21}" srcOrd="2" destOrd="0" presId="urn:microsoft.com/office/officeart/2005/8/layout/hierarchy3"/>
    <dgm:cxn modelId="{38F847CF-56E2-41AF-AB37-23EA3FD5318A}" type="presParOf" srcId="{1F9F1125-C923-4496-BC19-13F679B93E98}" destId="{7AEAD4EA-34A3-4E95-852C-EEB4623C2E1F}" srcOrd="3" destOrd="0" presId="urn:microsoft.com/office/officeart/2005/8/layout/hierarchy3"/>
    <dgm:cxn modelId="{84F58FB6-7734-4B4A-A537-32BB546C4C4F}" type="presParOf" srcId="{8BB832BB-B8AD-4551-8063-1846C2F9D1B7}" destId="{928F0919-CBAB-43E1-ADFF-6C30DFD58D31}" srcOrd="1" destOrd="0" presId="urn:microsoft.com/office/officeart/2005/8/layout/hierarchy3"/>
    <dgm:cxn modelId="{D6F3E772-181E-49E1-BBED-33EC160DCAE2}" type="presParOf" srcId="{928F0919-CBAB-43E1-ADFF-6C30DFD58D31}" destId="{65893BA4-FB08-4553-88CB-16429AC1CF78}" srcOrd="0" destOrd="0" presId="urn:microsoft.com/office/officeart/2005/8/layout/hierarchy3"/>
    <dgm:cxn modelId="{740B028A-F4DD-408D-8108-7446C35E95BC}" type="presParOf" srcId="{65893BA4-FB08-4553-88CB-16429AC1CF78}" destId="{54BEA442-4C47-4B64-93B3-55B6025A549B}" srcOrd="0" destOrd="0" presId="urn:microsoft.com/office/officeart/2005/8/layout/hierarchy3"/>
    <dgm:cxn modelId="{246CB8B8-C2AF-4AE7-845C-DF451B8E2AD6}" type="presParOf" srcId="{65893BA4-FB08-4553-88CB-16429AC1CF78}" destId="{4E971EF6-65F2-476D-B10D-987338AE4E03}" srcOrd="1" destOrd="0" presId="urn:microsoft.com/office/officeart/2005/8/layout/hierarchy3"/>
    <dgm:cxn modelId="{01439942-CB77-43A4-B1FA-B50DD6B07654}" type="presParOf" srcId="{928F0919-CBAB-43E1-ADFF-6C30DFD58D31}" destId="{DEA1920C-413E-4635-8F8F-212D69FF304F}" srcOrd="1" destOrd="0" presId="urn:microsoft.com/office/officeart/2005/8/layout/hierarchy3"/>
    <dgm:cxn modelId="{D770BCB0-3905-4C03-8437-B86668A01449}" type="presParOf" srcId="{DEA1920C-413E-4635-8F8F-212D69FF304F}" destId="{10D05B66-82BB-4F7A-AA3B-51B76EFFFCEC}" srcOrd="0" destOrd="0" presId="urn:microsoft.com/office/officeart/2005/8/layout/hierarchy3"/>
    <dgm:cxn modelId="{9B5808B5-5252-4262-8869-6038DC22669B}" type="presParOf" srcId="{DEA1920C-413E-4635-8F8F-212D69FF304F}" destId="{4FECF764-58EC-4D41-8819-0B819581B62A}" srcOrd="1" destOrd="0" presId="urn:microsoft.com/office/officeart/2005/8/layout/hierarchy3"/>
    <dgm:cxn modelId="{A47F6884-EF48-49F6-BDB5-FB62E705FDB3}" type="presParOf" srcId="{DEA1920C-413E-4635-8F8F-212D69FF304F}" destId="{FDBB7AF9-4C4B-43B3-A504-126D8E2E69AB}" srcOrd="2" destOrd="0" presId="urn:microsoft.com/office/officeart/2005/8/layout/hierarchy3"/>
    <dgm:cxn modelId="{CF73DA4C-42CB-43FD-8A6F-8032042C590D}" type="presParOf" srcId="{DEA1920C-413E-4635-8F8F-212D69FF304F}" destId="{00FFE03D-D076-457F-B6B0-7BF630F4C81C}"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A35E241-9D65-49EA-9CEF-AB2878788F6E}" type="doc">
      <dgm:prSet loTypeId="urn:microsoft.com/office/officeart/2005/8/layout/hChevron3" loCatId="process" qsTypeId="urn:microsoft.com/office/officeart/2005/8/quickstyle/simple1#18" qsCatId="simple" csTypeId="urn:microsoft.com/office/officeart/2005/8/colors/colorful1#8" csCatId="colorful" phldr="1"/>
      <dgm:spPr/>
      <dgm:t>
        <a:bodyPr/>
        <a:lstStyle/>
        <a:p>
          <a:endParaRPr lang="zh-TW" altLang="en-US"/>
        </a:p>
      </dgm:t>
    </dgm:pt>
    <dgm:pt modelId="{DB3F6A61-2C5D-4CF8-97E7-5D5462BB983E}">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通報</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sz="2000">
            <a:solidFill>
              <a:srgbClr val="FFFFFF"/>
            </a:solidFill>
          </a:endParaRPr>
        </a:p>
      </dgm:t>
    </dgm:pt>
    <dgm:pt modelId="{D03EB220-83E7-4858-87A7-5E949DB5528D}" type="sibTrans" cxnId="{068BD727-AAE6-4C5D-9750-BB14309E7C7C}">
      <dgm:prSet/>
      <dgm:spPr/>
      <dgm:t>
        <a:bodyPr/>
        <a:lstStyle/>
        <a:p>
          <a:endParaRPr lang="zh-TW" altLang="en-US" sz="2000">
            <a:solidFill>
              <a:srgbClr val="FFFFFF"/>
            </a:solidFill>
          </a:endParaRPr>
        </a:p>
      </dgm:t>
    </dgm:pt>
    <dgm:pt modelId="{F20AAEFD-1819-4EBC-9D4B-7A162B510C2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填報說明</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86693519-559B-4662-8513-8B522AF43050}" type="parTrans" cxnId="{8A878A0E-896E-4906-8178-3B558DF22B3B}">
      <dgm:prSet/>
      <dgm:spPr/>
      <dgm:t>
        <a:bodyPr/>
        <a:lstStyle/>
        <a:p>
          <a:endParaRPr lang="zh-TW" altLang="en-US" sz="2000">
            <a:solidFill>
              <a:srgbClr val="FFFFFF"/>
            </a:solidFill>
          </a:endParaRPr>
        </a:p>
      </dgm:t>
    </dgm:pt>
    <dgm:pt modelId="{4AB4E58B-FE01-4F21-A8AC-67B687E5696C}" type="sibTrans" cxnId="{8A878A0E-896E-4906-8178-3B558DF22B3B}">
      <dgm:prSet/>
      <dgm:spPr/>
      <dgm:t>
        <a:bodyPr/>
        <a:lstStyle/>
        <a:p>
          <a:endParaRPr lang="zh-TW" altLang="en-US" sz="2000">
            <a:solidFill>
              <a:srgbClr val="FFFFFF"/>
            </a:solidFill>
          </a:endParaRPr>
        </a:p>
      </dgm:t>
    </dgm:pt>
    <dgm:pt modelId="{87D05691-9D94-483E-85A6-DF428CFF180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注意事項</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155A369-AC0B-4B47-BC30-AB4173252D4B}" type="parTrans" cxnId="{30068A3B-956A-42B8-A659-05A7B6D9B05B}">
      <dgm:prSet/>
      <dgm:spPr/>
      <dgm:t>
        <a:bodyPr/>
        <a:lstStyle/>
        <a:p>
          <a:endParaRPr lang="zh-TW" altLang="en-US" sz="2000">
            <a:solidFill>
              <a:srgbClr val="FFFFFF"/>
            </a:solidFill>
          </a:endParaRPr>
        </a:p>
      </dgm:t>
    </dgm:pt>
    <dgm:pt modelId="{DC713088-8750-44C7-AAFC-4034E16536B5}" type="sibTrans" cxnId="{30068A3B-956A-42B8-A659-05A7B6D9B05B}">
      <dgm:prSet/>
      <dgm:spPr/>
      <dgm:t>
        <a:bodyPr/>
        <a:lstStyle/>
        <a:p>
          <a:endParaRPr lang="zh-TW" altLang="en-US" sz="2000">
            <a:solidFill>
              <a:srgbClr val="FFFFFF"/>
            </a:solidFill>
          </a:endParaRPr>
        </a:p>
      </dgm:t>
    </dgm:pt>
    <dgm:pt modelId="{E542C1BF-82CC-419A-A8F5-10B9D9C6262A}">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相關資源</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sz="2000">
            <a:solidFill>
              <a:srgbClr val="FFFFFF"/>
            </a:solidFill>
          </a:endParaRPr>
        </a:p>
      </dgm:t>
    </dgm:pt>
    <dgm:pt modelId="{7C105744-654F-4794-8310-8415A25EF707}" type="sibTrans" cxnId="{120CE7B1-032A-4E4F-BF0E-81CE5A4716E6}">
      <dgm:prSet/>
      <dgm:spPr/>
      <dgm:t>
        <a:bodyPr/>
        <a:lstStyle/>
        <a:p>
          <a:endParaRPr lang="zh-TW" altLang="en-US" sz="2000">
            <a:solidFill>
              <a:srgbClr val="FFFFFF"/>
            </a:solidFill>
          </a:endParaRPr>
        </a:p>
      </dgm:t>
    </dgm:pt>
    <dgm:pt modelId="{63FD6A9C-45A6-4432-9898-F7D67214F51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帳號設定</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sz="2000">
            <a:solidFill>
              <a:srgbClr val="FFFFFF"/>
            </a:solidFill>
          </a:endParaRPr>
        </a:p>
      </dgm:t>
    </dgm:pt>
    <dgm:pt modelId="{2BE5E392-E7F8-4517-98A3-BC67917189DE}" type="sibTrans" cxnId="{E39AB8BC-72A1-4286-B073-63FAB236205A}">
      <dgm:prSet/>
      <dgm:spPr/>
      <dgm:t>
        <a:bodyPr/>
        <a:lstStyle/>
        <a:p>
          <a:endParaRPr lang="zh-TW" altLang="en-US" sz="2000">
            <a:solidFill>
              <a:srgbClr val="FFFFFF"/>
            </a:solidFill>
          </a:endParaRPr>
        </a:p>
      </dgm:t>
    </dgm:pt>
    <dgm:pt modelId="{A9EBD12B-D9DD-489A-89C7-4AB871F1DDD9}" type="pres">
      <dgm:prSet presAssocID="{5A35E241-9D65-49EA-9CEF-AB2878788F6E}" presName="Name0" presStyleCnt="0">
        <dgm:presLayoutVars>
          <dgm:dir/>
          <dgm:resizeHandles val="exact"/>
        </dgm:presLayoutVars>
      </dgm:prSet>
      <dgm:spPr/>
    </dgm:pt>
    <dgm:pt modelId="{A49BE6CA-A460-40BB-AC1D-A21841B4A4C2}" type="pres">
      <dgm:prSet presAssocID="{DB3F6A61-2C5D-4CF8-97E7-5D5462BB983E}" presName="parTxOnly" presStyleLbl="node1" presStyleIdx="0" presStyleCnt="5">
        <dgm:presLayoutVars>
          <dgm:bulletEnabled val="1"/>
        </dgm:presLayoutVars>
      </dgm:prSet>
      <dgm:spPr>
        <a:prstGeom prst="rect">
          <a:avLst/>
        </a:prstGeom>
      </dgm:spPr>
    </dgm:pt>
    <dgm:pt modelId="{A2C69971-BC60-4D63-9E5C-D3B0EBF4F584}" type="pres">
      <dgm:prSet presAssocID="{D03EB220-83E7-4858-87A7-5E949DB5528D}" presName="parSpace" presStyleCnt="0"/>
      <dgm:spPr/>
    </dgm:pt>
    <dgm:pt modelId="{9A37CF71-E36A-4405-84D0-449179BAD013}" type="pres">
      <dgm:prSet presAssocID="{63FD6A9C-45A6-4432-9898-F7D67214F513}" presName="parTxOnly" presStyleLbl="node1" presStyleIdx="1" presStyleCnt="5">
        <dgm:presLayoutVars>
          <dgm:bulletEnabled val="1"/>
        </dgm:presLayoutVars>
      </dgm:prSet>
      <dgm:spPr>
        <a:prstGeom prst="rect">
          <a:avLst/>
        </a:prstGeom>
      </dgm:spPr>
    </dgm:pt>
    <dgm:pt modelId="{494F0F40-28C9-4715-86D1-A91695B2A2CA}" type="pres">
      <dgm:prSet presAssocID="{2BE5E392-E7F8-4517-98A3-BC67917189DE}" presName="parSpace" presStyleCnt="0"/>
      <dgm:spPr/>
    </dgm:pt>
    <dgm:pt modelId="{B2ED5ACF-CCF1-45E5-9332-DC20E34774EE}" type="pres">
      <dgm:prSet presAssocID="{F20AAEFD-1819-4EBC-9D4B-7A162B510C23}" presName="parTxOnly" presStyleLbl="node1" presStyleIdx="2" presStyleCnt="5">
        <dgm:presLayoutVars>
          <dgm:bulletEnabled val="1"/>
        </dgm:presLayoutVars>
      </dgm:prSet>
      <dgm:spPr>
        <a:prstGeom prst="rect">
          <a:avLst/>
        </a:prstGeom>
      </dgm:spPr>
    </dgm:pt>
    <dgm:pt modelId="{A7DBA83D-C6D4-4B34-8B1D-8619E10462E7}" type="pres">
      <dgm:prSet presAssocID="{4AB4E58B-FE01-4F21-A8AC-67B687E5696C}" presName="parSpace" presStyleCnt="0"/>
      <dgm:spPr/>
    </dgm:pt>
    <dgm:pt modelId="{8BB333F7-9652-49E4-9717-150A9AFB8172}" type="pres">
      <dgm:prSet presAssocID="{87D05691-9D94-483E-85A6-DF428CFF1803}" presName="parTxOnly" presStyleLbl="node1" presStyleIdx="3" presStyleCnt="5">
        <dgm:presLayoutVars>
          <dgm:bulletEnabled val="1"/>
        </dgm:presLayoutVars>
      </dgm:prSet>
      <dgm:spPr>
        <a:prstGeom prst="rect">
          <a:avLst/>
        </a:prstGeom>
      </dgm:spPr>
    </dgm:pt>
    <dgm:pt modelId="{F685BCA8-1A35-4E4D-8192-AC3E8824EE9E}" type="pres">
      <dgm:prSet presAssocID="{DC713088-8750-44C7-AAFC-4034E16536B5}" presName="parSpace" presStyleCnt="0"/>
      <dgm:spPr/>
    </dgm:pt>
    <dgm:pt modelId="{843E432B-2F6D-4C65-9482-C7DA0DACC83D}" type="pres">
      <dgm:prSet presAssocID="{E542C1BF-82CC-419A-A8F5-10B9D9C6262A}" presName="parTxOnly" presStyleLbl="node1" presStyleIdx="4" presStyleCnt="5">
        <dgm:presLayoutVars>
          <dgm:bulletEnabled val="1"/>
        </dgm:presLayoutVars>
      </dgm:prSet>
      <dgm:spPr>
        <a:prstGeom prst="rect">
          <a:avLst/>
        </a:prstGeom>
      </dgm:spPr>
    </dgm:pt>
  </dgm:ptLst>
  <dgm:cxnLst>
    <dgm:cxn modelId="{03AFDD00-763D-41EA-89FF-C79B12432085}" type="presOf" srcId="{87D05691-9D94-483E-85A6-DF428CFF1803}" destId="{8BB333F7-9652-49E4-9717-150A9AFB8172}" srcOrd="0" destOrd="0" presId="urn:microsoft.com/office/officeart/2005/8/layout/hChevron3"/>
    <dgm:cxn modelId="{8A878A0E-896E-4906-8178-3B558DF22B3B}" srcId="{5A35E241-9D65-49EA-9CEF-AB2878788F6E}" destId="{F20AAEFD-1819-4EBC-9D4B-7A162B510C23}" srcOrd="2" destOrd="0" parTransId="{86693519-559B-4662-8513-8B522AF43050}" sibTransId="{4AB4E58B-FE01-4F21-A8AC-67B687E5696C}"/>
    <dgm:cxn modelId="{66945F15-796D-4230-920A-E35E868E5014}" type="presOf" srcId="{5A35E241-9D65-49EA-9CEF-AB2878788F6E}" destId="{A9EBD12B-D9DD-489A-89C7-4AB871F1DDD9}" srcOrd="0" destOrd="0" presId="urn:microsoft.com/office/officeart/2005/8/layout/hChevron3"/>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6EA4313E-4954-43A5-A13B-445F8D929008}" type="presOf" srcId="{E542C1BF-82CC-419A-A8F5-10B9D9C6262A}" destId="{843E432B-2F6D-4C65-9482-C7DA0DACC83D}" srcOrd="0" destOrd="0" presId="urn:microsoft.com/office/officeart/2005/8/layout/hChevron3"/>
    <dgm:cxn modelId="{9B8C053F-0628-46A0-A175-F88E62CA5575}" type="presOf" srcId="{DB3F6A61-2C5D-4CF8-97E7-5D5462BB983E}" destId="{A49BE6CA-A460-40BB-AC1D-A21841B4A4C2}" srcOrd="0" destOrd="0" presId="urn:microsoft.com/office/officeart/2005/8/layout/hChevron3"/>
    <dgm:cxn modelId="{86800461-0045-4A83-B00D-8138518DB11C}" type="presOf" srcId="{63FD6A9C-45A6-4432-9898-F7D67214F513}" destId="{9A37CF71-E36A-4405-84D0-449179BAD013}" srcOrd="0" destOrd="0" presId="urn:microsoft.com/office/officeart/2005/8/layout/hChevron3"/>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674AA9CC-E578-41FD-8FEC-A3E0FE43BC9D}" type="presOf" srcId="{F20AAEFD-1819-4EBC-9D4B-7A162B510C23}" destId="{B2ED5ACF-CCF1-45E5-9332-DC20E34774EE}" srcOrd="0" destOrd="0" presId="urn:microsoft.com/office/officeart/2005/8/layout/hChevron3"/>
    <dgm:cxn modelId="{062E94D9-0BCC-4CEA-A240-C469FB56FB80}" type="presParOf" srcId="{A9EBD12B-D9DD-489A-89C7-4AB871F1DDD9}" destId="{A49BE6CA-A460-40BB-AC1D-A21841B4A4C2}" srcOrd="0" destOrd="0" presId="urn:microsoft.com/office/officeart/2005/8/layout/hChevron3"/>
    <dgm:cxn modelId="{8D37CCAE-0D22-43D7-9788-D26E856B0434}" type="presParOf" srcId="{A9EBD12B-D9DD-489A-89C7-4AB871F1DDD9}" destId="{A2C69971-BC60-4D63-9E5C-D3B0EBF4F584}" srcOrd="1" destOrd="0" presId="urn:microsoft.com/office/officeart/2005/8/layout/hChevron3"/>
    <dgm:cxn modelId="{4A78FCC1-311E-4C3E-9DDB-6142C519367C}" type="presParOf" srcId="{A9EBD12B-D9DD-489A-89C7-4AB871F1DDD9}" destId="{9A37CF71-E36A-4405-84D0-449179BAD013}" srcOrd="2" destOrd="0" presId="urn:microsoft.com/office/officeart/2005/8/layout/hChevron3"/>
    <dgm:cxn modelId="{87D74583-BF21-467B-A5E8-9DA3A84AAED3}" type="presParOf" srcId="{A9EBD12B-D9DD-489A-89C7-4AB871F1DDD9}" destId="{494F0F40-28C9-4715-86D1-A91695B2A2CA}" srcOrd="3" destOrd="0" presId="urn:microsoft.com/office/officeart/2005/8/layout/hChevron3"/>
    <dgm:cxn modelId="{4641515A-0515-4E08-B5CA-A8BCF38794F2}" type="presParOf" srcId="{A9EBD12B-D9DD-489A-89C7-4AB871F1DDD9}" destId="{B2ED5ACF-CCF1-45E5-9332-DC20E34774EE}" srcOrd="4" destOrd="0" presId="urn:microsoft.com/office/officeart/2005/8/layout/hChevron3"/>
    <dgm:cxn modelId="{817010B1-F596-4D35-99B4-69904551E948}" type="presParOf" srcId="{A9EBD12B-D9DD-489A-89C7-4AB871F1DDD9}" destId="{A7DBA83D-C6D4-4B34-8B1D-8619E10462E7}" srcOrd="5" destOrd="0" presId="urn:microsoft.com/office/officeart/2005/8/layout/hChevron3"/>
    <dgm:cxn modelId="{5AB805AA-FF5E-437A-9EFA-71F48A96B7D9}" type="presParOf" srcId="{A9EBD12B-D9DD-489A-89C7-4AB871F1DDD9}" destId="{8BB333F7-9652-49E4-9717-150A9AFB8172}" srcOrd="6" destOrd="0" presId="urn:microsoft.com/office/officeart/2005/8/layout/hChevron3"/>
    <dgm:cxn modelId="{1387F675-8415-4100-9594-68AE2CFA109E}" type="presParOf" srcId="{A9EBD12B-D9DD-489A-89C7-4AB871F1DDD9}" destId="{F685BCA8-1A35-4E4D-8192-AC3E8824EE9E}" srcOrd="7" destOrd="0" presId="urn:microsoft.com/office/officeart/2005/8/layout/hChevron3"/>
    <dgm:cxn modelId="{5C69F57F-F9C1-4D3F-9DD5-E941C8E557A9}" type="presParOf" srcId="{A9EBD12B-D9DD-489A-89C7-4AB871F1DDD9}" destId="{843E432B-2F6D-4C65-9482-C7DA0DACC83D}"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A35E241-9D65-49EA-9CEF-AB2878788F6E}" type="doc">
      <dgm:prSet loTypeId="urn:microsoft.com/office/officeart/2005/8/layout/hChevron3" loCatId="process" qsTypeId="urn:microsoft.com/office/officeart/2005/8/quickstyle/simple1#19" qsCatId="simple" csTypeId="urn:microsoft.com/office/officeart/2005/8/colors/colorful1#9" csCatId="colorful" phldr="1"/>
      <dgm:spPr/>
      <dgm:t>
        <a:bodyPr/>
        <a:lstStyle/>
        <a:p>
          <a:endParaRPr lang="zh-TW" altLang="en-US"/>
        </a:p>
      </dgm:t>
    </dgm:pt>
    <dgm:pt modelId="{DB3F6A61-2C5D-4CF8-97E7-5D5462BB983E}">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通報</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4FAD12A-B516-4B43-81D5-BF2F2BBE2526}" type="parTrans" cxnId="{068BD727-AAE6-4C5D-9750-BB14309E7C7C}">
      <dgm:prSet/>
      <dgm:spPr/>
      <dgm:t>
        <a:bodyPr/>
        <a:lstStyle/>
        <a:p>
          <a:endParaRPr lang="zh-TW" altLang="en-US" sz="2000">
            <a:solidFill>
              <a:srgbClr val="FFFFFF"/>
            </a:solidFill>
          </a:endParaRPr>
        </a:p>
      </dgm:t>
    </dgm:pt>
    <dgm:pt modelId="{D03EB220-83E7-4858-87A7-5E949DB5528D}" type="sibTrans" cxnId="{068BD727-AAE6-4C5D-9750-BB14309E7C7C}">
      <dgm:prSet/>
      <dgm:spPr/>
      <dgm:t>
        <a:bodyPr/>
        <a:lstStyle/>
        <a:p>
          <a:endParaRPr lang="zh-TW" altLang="en-US" sz="2000">
            <a:solidFill>
              <a:srgbClr val="FFFFFF"/>
            </a:solidFill>
          </a:endParaRPr>
        </a:p>
      </dgm:t>
    </dgm:pt>
    <dgm:pt modelId="{F20AAEFD-1819-4EBC-9D4B-7A162B510C2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填報說明</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86693519-559B-4662-8513-8B522AF43050}" type="parTrans" cxnId="{8A878A0E-896E-4906-8178-3B558DF22B3B}">
      <dgm:prSet/>
      <dgm:spPr/>
      <dgm:t>
        <a:bodyPr/>
        <a:lstStyle/>
        <a:p>
          <a:endParaRPr lang="zh-TW" altLang="en-US" sz="2000">
            <a:solidFill>
              <a:srgbClr val="FFFFFF"/>
            </a:solidFill>
          </a:endParaRPr>
        </a:p>
      </dgm:t>
    </dgm:pt>
    <dgm:pt modelId="{4AB4E58B-FE01-4F21-A8AC-67B687E5696C}" type="sibTrans" cxnId="{8A878A0E-896E-4906-8178-3B558DF22B3B}">
      <dgm:prSet/>
      <dgm:spPr/>
      <dgm:t>
        <a:bodyPr/>
        <a:lstStyle/>
        <a:p>
          <a:endParaRPr lang="zh-TW" altLang="en-US" sz="2000">
            <a:solidFill>
              <a:srgbClr val="FFFFFF"/>
            </a:solidFill>
          </a:endParaRPr>
        </a:p>
      </dgm:t>
    </dgm:pt>
    <dgm:pt modelId="{87D05691-9D94-483E-85A6-DF428CFF180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注意事項</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0155A369-AC0B-4B47-BC30-AB4173252D4B}" type="parTrans" cxnId="{30068A3B-956A-42B8-A659-05A7B6D9B05B}">
      <dgm:prSet/>
      <dgm:spPr/>
      <dgm:t>
        <a:bodyPr/>
        <a:lstStyle/>
        <a:p>
          <a:endParaRPr lang="zh-TW" altLang="en-US" sz="2000">
            <a:solidFill>
              <a:srgbClr val="FFFFFF"/>
            </a:solidFill>
          </a:endParaRPr>
        </a:p>
      </dgm:t>
    </dgm:pt>
    <dgm:pt modelId="{DC713088-8750-44C7-AAFC-4034E16536B5}" type="sibTrans" cxnId="{30068A3B-956A-42B8-A659-05A7B6D9B05B}">
      <dgm:prSet/>
      <dgm:spPr/>
      <dgm:t>
        <a:bodyPr/>
        <a:lstStyle/>
        <a:p>
          <a:endParaRPr lang="zh-TW" altLang="en-US" sz="2000">
            <a:solidFill>
              <a:srgbClr val="FFFFFF"/>
            </a:solidFill>
          </a:endParaRPr>
        </a:p>
      </dgm:t>
    </dgm:pt>
    <dgm:pt modelId="{E542C1BF-82CC-419A-A8F5-10B9D9C6262A}">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相關資源</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FAA9CE57-9A5D-49A3-A824-4FE7F4BCC48C}" type="parTrans" cxnId="{120CE7B1-032A-4E4F-BF0E-81CE5A4716E6}">
      <dgm:prSet/>
      <dgm:spPr/>
      <dgm:t>
        <a:bodyPr/>
        <a:lstStyle/>
        <a:p>
          <a:endParaRPr lang="zh-TW" altLang="en-US" sz="2000">
            <a:solidFill>
              <a:srgbClr val="FFFFFF"/>
            </a:solidFill>
          </a:endParaRPr>
        </a:p>
      </dgm:t>
    </dgm:pt>
    <dgm:pt modelId="{7C105744-654F-4794-8310-8415A25EF707}" type="sibTrans" cxnId="{120CE7B1-032A-4E4F-BF0E-81CE5A4716E6}">
      <dgm:prSet/>
      <dgm:spPr/>
      <dgm:t>
        <a:bodyPr/>
        <a:lstStyle/>
        <a:p>
          <a:endParaRPr lang="zh-TW" altLang="en-US" sz="2000">
            <a:solidFill>
              <a:srgbClr val="FFFFFF"/>
            </a:solidFill>
          </a:endParaRPr>
        </a:p>
      </dgm:t>
    </dgm:pt>
    <dgm:pt modelId="{63FD6A9C-45A6-4432-9898-F7D67214F513}">
      <dgm:prSet custT="1"/>
      <dgm:spPr>
        <a:ln>
          <a:noFill/>
        </a:ln>
      </dgm:spPr>
      <dgm:t>
        <a:bodyPr/>
        <a:lstStyle/>
        <a:p>
          <a:pPr algn="l"/>
          <a:r>
            <a:rPr lang="zh-TW" altLang="en-US" sz="2000" b="1" dirty="0">
              <a:solidFill>
                <a:srgbClr val="FFFFFF"/>
              </a:solidFill>
              <a:latin typeface="微軟正黑體" panose="020B0604030504040204" pitchFamily="34" charset="-120"/>
              <a:ea typeface="微軟正黑體" panose="020B0604030504040204" pitchFamily="34" charset="-120"/>
            </a:rPr>
            <a:t>帳號設定</a:t>
          </a:r>
          <a:endParaRPr lang="zh-TW" altLang="en-US" sz="2000" dirty="0">
            <a:solidFill>
              <a:srgbClr val="FFFFFF"/>
            </a:solidFill>
            <a:latin typeface="微軟正黑體" panose="020B0604030504040204" pitchFamily="34" charset="-120"/>
            <a:ea typeface="微軟正黑體" panose="020B0604030504040204" pitchFamily="34" charset="-120"/>
          </a:endParaRPr>
        </a:p>
      </dgm:t>
    </dgm:pt>
    <dgm:pt modelId="{DA2CEBE2-1847-43A2-A83E-B315F520FE44}" type="parTrans" cxnId="{E39AB8BC-72A1-4286-B073-63FAB236205A}">
      <dgm:prSet/>
      <dgm:spPr/>
      <dgm:t>
        <a:bodyPr/>
        <a:lstStyle/>
        <a:p>
          <a:endParaRPr lang="zh-TW" altLang="en-US" sz="2000">
            <a:solidFill>
              <a:srgbClr val="FFFFFF"/>
            </a:solidFill>
          </a:endParaRPr>
        </a:p>
      </dgm:t>
    </dgm:pt>
    <dgm:pt modelId="{2BE5E392-E7F8-4517-98A3-BC67917189DE}" type="sibTrans" cxnId="{E39AB8BC-72A1-4286-B073-63FAB236205A}">
      <dgm:prSet/>
      <dgm:spPr/>
      <dgm:t>
        <a:bodyPr/>
        <a:lstStyle/>
        <a:p>
          <a:endParaRPr lang="zh-TW" altLang="en-US" sz="2000">
            <a:solidFill>
              <a:srgbClr val="FFFFFF"/>
            </a:solidFill>
          </a:endParaRPr>
        </a:p>
      </dgm:t>
    </dgm:pt>
    <dgm:pt modelId="{A9EBD12B-D9DD-489A-89C7-4AB871F1DDD9}" type="pres">
      <dgm:prSet presAssocID="{5A35E241-9D65-49EA-9CEF-AB2878788F6E}" presName="Name0" presStyleCnt="0">
        <dgm:presLayoutVars>
          <dgm:dir/>
          <dgm:resizeHandles val="exact"/>
        </dgm:presLayoutVars>
      </dgm:prSet>
      <dgm:spPr/>
    </dgm:pt>
    <dgm:pt modelId="{A49BE6CA-A460-40BB-AC1D-A21841B4A4C2}" type="pres">
      <dgm:prSet presAssocID="{DB3F6A61-2C5D-4CF8-97E7-5D5462BB983E}" presName="parTxOnly" presStyleLbl="node1" presStyleIdx="0" presStyleCnt="5">
        <dgm:presLayoutVars>
          <dgm:bulletEnabled val="1"/>
        </dgm:presLayoutVars>
      </dgm:prSet>
      <dgm:spPr>
        <a:prstGeom prst="rect">
          <a:avLst/>
        </a:prstGeom>
      </dgm:spPr>
    </dgm:pt>
    <dgm:pt modelId="{A2C69971-BC60-4D63-9E5C-D3B0EBF4F584}" type="pres">
      <dgm:prSet presAssocID="{D03EB220-83E7-4858-87A7-5E949DB5528D}" presName="parSpace" presStyleCnt="0"/>
      <dgm:spPr/>
    </dgm:pt>
    <dgm:pt modelId="{9A37CF71-E36A-4405-84D0-449179BAD013}" type="pres">
      <dgm:prSet presAssocID="{63FD6A9C-45A6-4432-9898-F7D67214F513}" presName="parTxOnly" presStyleLbl="node1" presStyleIdx="1" presStyleCnt="5">
        <dgm:presLayoutVars>
          <dgm:bulletEnabled val="1"/>
        </dgm:presLayoutVars>
      </dgm:prSet>
      <dgm:spPr>
        <a:prstGeom prst="rect">
          <a:avLst/>
        </a:prstGeom>
      </dgm:spPr>
    </dgm:pt>
    <dgm:pt modelId="{494F0F40-28C9-4715-86D1-A91695B2A2CA}" type="pres">
      <dgm:prSet presAssocID="{2BE5E392-E7F8-4517-98A3-BC67917189DE}" presName="parSpace" presStyleCnt="0"/>
      <dgm:spPr/>
    </dgm:pt>
    <dgm:pt modelId="{B2ED5ACF-CCF1-45E5-9332-DC20E34774EE}" type="pres">
      <dgm:prSet presAssocID="{F20AAEFD-1819-4EBC-9D4B-7A162B510C23}" presName="parTxOnly" presStyleLbl="node1" presStyleIdx="2" presStyleCnt="5">
        <dgm:presLayoutVars>
          <dgm:bulletEnabled val="1"/>
        </dgm:presLayoutVars>
      </dgm:prSet>
      <dgm:spPr>
        <a:prstGeom prst="rect">
          <a:avLst/>
        </a:prstGeom>
      </dgm:spPr>
    </dgm:pt>
    <dgm:pt modelId="{A7DBA83D-C6D4-4B34-8B1D-8619E10462E7}" type="pres">
      <dgm:prSet presAssocID="{4AB4E58B-FE01-4F21-A8AC-67B687E5696C}" presName="parSpace" presStyleCnt="0"/>
      <dgm:spPr/>
    </dgm:pt>
    <dgm:pt modelId="{8BB333F7-9652-49E4-9717-150A9AFB8172}" type="pres">
      <dgm:prSet presAssocID="{87D05691-9D94-483E-85A6-DF428CFF1803}" presName="parTxOnly" presStyleLbl="node1" presStyleIdx="3" presStyleCnt="5">
        <dgm:presLayoutVars>
          <dgm:bulletEnabled val="1"/>
        </dgm:presLayoutVars>
      </dgm:prSet>
      <dgm:spPr>
        <a:prstGeom prst="rect">
          <a:avLst/>
        </a:prstGeom>
      </dgm:spPr>
    </dgm:pt>
    <dgm:pt modelId="{F685BCA8-1A35-4E4D-8192-AC3E8824EE9E}" type="pres">
      <dgm:prSet presAssocID="{DC713088-8750-44C7-AAFC-4034E16536B5}" presName="parSpace" presStyleCnt="0"/>
      <dgm:spPr/>
    </dgm:pt>
    <dgm:pt modelId="{843E432B-2F6D-4C65-9482-C7DA0DACC83D}" type="pres">
      <dgm:prSet presAssocID="{E542C1BF-82CC-419A-A8F5-10B9D9C6262A}" presName="parTxOnly" presStyleLbl="node1" presStyleIdx="4" presStyleCnt="5">
        <dgm:presLayoutVars>
          <dgm:bulletEnabled val="1"/>
        </dgm:presLayoutVars>
      </dgm:prSet>
      <dgm:spPr>
        <a:prstGeom prst="rect">
          <a:avLst/>
        </a:prstGeom>
      </dgm:spPr>
    </dgm:pt>
  </dgm:ptLst>
  <dgm:cxnLst>
    <dgm:cxn modelId="{03AFDD00-763D-41EA-89FF-C79B12432085}" type="presOf" srcId="{87D05691-9D94-483E-85A6-DF428CFF1803}" destId="{8BB333F7-9652-49E4-9717-150A9AFB8172}" srcOrd="0" destOrd="0" presId="urn:microsoft.com/office/officeart/2005/8/layout/hChevron3"/>
    <dgm:cxn modelId="{8A878A0E-896E-4906-8178-3B558DF22B3B}" srcId="{5A35E241-9D65-49EA-9CEF-AB2878788F6E}" destId="{F20AAEFD-1819-4EBC-9D4B-7A162B510C23}" srcOrd="2" destOrd="0" parTransId="{86693519-559B-4662-8513-8B522AF43050}" sibTransId="{4AB4E58B-FE01-4F21-A8AC-67B687E5696C}"/>
    <dgm:cxn modelId="{66945F15-796D-4230-920A-E35E868E5014}" type="presOf" srcId="{5A35E241-9D65-49EA-9CEF-AB2878788F6E}" destId="{A9EBD12B-D9DD-489A-89C7-4AB871F1DDD9}" srcOrd="0" destOrd="0" presId="urn:microsoft.com/office/officeart/2005/8/layout/hChevron3"/>
    <dgm:cxn modelId="{068BD727-AAE6-4C5D-9750-BB14309E7C7C}" srcId="{5A35E241-9D65-49EA-9CEF-AB2878788F6E}" destId="{DB3F6A61-2C5D-4CF8-97E7-5D5462BB983E}" srcOrd="0" destOrd="0" parTransId="{04FAD12A-B516-4B43-81D5-BF2F2BBE2526}" sibTransId="{D03EB220-83E7-4858-87A7-5E949DB5528D}"/>
    <dgm:cxn modelId="{30068A3B-956A-42B8-A659-05A7B6D9B05B}" srcId="{5A35E241-9D65-49EA-9CEF-AB2878788F6E}" destId="{87D05691-9D94-483E-85A6-DF428CFF1803}" srcOrd="3" destOrd="0" parTransId="{0155A369-AC0B-4B47-BC30-AB4173252D4B}" sibTransId="{DC713088-8750-44C7-AAFC-4034E16536B5}"/>
    <dgm:cxn modelId="{6EA4313E-4954-43A5-A13B-445F8D929008}" type="presOf" srcId="{E542C1BF-82CC-419A-A8F5-10B9D9C6262A}" destId="{843E432B-2F6D-4C65-9482-C7DA0DACC83D}" srcOrd="0" destOrd="0" presId="urn:microsoft.com/office/officeart/2005/8/layout/hChevron3"/>
    <dgm:cxn modelId="{9B8C053F-0628-46A0-A175-F88E62CA5575}" type="presOf" srcId="{DB3F6A61-2C5D-4CF8-97E7-5D5462BB983E}" destId="{A49BE6CA-A460-40BB-AC1D-A21841B4A4C2}" srcOrd="0" destOrd="0" presId="urn:microsoft.com/office/officeart/2005/8/layout/hChevron3"/>
    <dgm:cxn modelId="{86800461-0045-4A83-B00D-8138518DB11C}" type="presOf" srcId="{63FD6A9C-45A6-4432-9898-F7D67214F513}" destId="{9A37CF71-E36A-4405-84D0-449179BAD013}" srcOrd="0" destOrd="0" presId="urn:microsoft.com/office/officeart/2005/8/layout/hChevron3"/>
    <dgm:cxn modelId="{120CE7B1-032A-4E4F-BF0E-81CE5A4716E6}" srcId="{5A35E241-9D65-49EA-9CEF-AB2878788F6E}" destId="{E542C1BF-82CC-419A-A8F5-10B9D9C6262A}" srcOrd="4" destOrd="0" parTransId="{FAA9CE57-9A5D-49A3-A824-4FE7F4BCC48C}" sibTransId="{7C105744-654F-4794-8310-8415A25EF707}"/>
    <dgm:cxn modelId="{E39AB8BC-72A1-4286-B073-63FAB236205A}" srcId="{5A35E241-9D65-49EA-9CEF-AB2878788F6E}" destId="{63FD6A9C-45A6-4432-9898-F7D67214F513}" srcOrd="1" destOrd="0" parTransId="{DA2CEBE2-1847-43A2-A83E-B315F520FE44}" sibTransId="{2BE5E392-E7F8-4517-98A3-BC67917189DE}"/>
    <dgm:cxn modelId="{674AA9CC-E578-41FD-8FEC-A3E0FE43BC9D}" type="presOf" srcId="{F20AAEFD-1819-4EBC-9D4B-7A162B510C23}" destId="{B2ED5ACF-CCF1-45E5-9332-DC20E34774EE}" srcOrd="0" destOrd="0" presId="urn:microsoft.com/office/officeart/2005/8/layout/hChevron3"/>
    <dgm:cxn modelId="{062E94D9-0BCC-4CEA-A240-C469FB56FB80}" type="presParOf" srcId="{A9EBD12B-D9DD-489A-89C7-4AB871F1DDD9}" destId="{A49BE6CA-A460-40BB-AC1D-A21841B4A4C2}" srcOrd="0" destOrd="0" presId="urn:microsoft.com/office/officeart/2005/8/layout/hChevron3"/>
    <dgm:cxn modelId="{8D37CCAE-0D22-43D7-9788-D26E856B0434}" type="presParOf" srcId="{A9EBD12B-D9DD-489A-89C7-4AB871F1DDD9}" destId="{A2C69971-BC60-4D63-9E5C-D3B0EBF4F584}" srcOrd="1" destOrd="0" presId="urn:microsoft.com/office/officeart/2005/8/layout/hChevron3"/>
    <dgm:cxn modelId="{4A78FCC1-311E-4C3E-9DDB-6142C519367C}" type="presParOf" srcId="{A9EBD12B-D9DD-489A-89C7-4AB871F1DDD9}" destId="{9A37CF71-E36A-4405-84D0-449179BAD013}" srcOrd="2" destOrd="0" presId="urn:microsoft.com/office/officeart/2005/8/layout/hChevron3"/>
    <dgm:cxn modelId="{87D74583-BF21-467B-A5E8-9DA3A84AAED3}" type="presParOf" srcId="{A9EBD12B-D9DD-489A-89C7-4AB871F1DDD9}" destId="{494F0F40-28C9-4715-86D1-A91695B2A2CA}" srcOrd="3" destOrd="0" presId="urn:microsoft.com/office/officeart/2005/8/layout/hChevron3"/>
    <dgm:cxn modelId="{4641515A-0515-4E08-B5CA-A8BCF38794F2}" type="presParOf" srcId="{A9EBD12B-D9DD-489A-89C7-4AB871F1DDD9}" destId="{B2ED5ACF-CCF1-45E5-9332-DC20E34774EE}" srcOrd="4" destOrd="0" presId="urn:microsoft.com/office/officeart/2005/8/layout/hChevron3"/>
    <dgm:cxn modelId="{817010B1-F596-4D35-99B4-69904551E948}" type="presParOf" srcId="{A9EBD12B-D9DD-489A-89C7-4AB871F1DDD9}" destId="{A7DBA83D-C6D4-4B34-8B1D-8619E10462E7}" srcOrd="5" destOrd="0" presId="urn:microsoft.com/office/officeart/2005/8/layout/hChevron3"/>
    <dgm:cxn modelId="{5AB805AA-FF5E-437A-9EFA-71F48A96B7D9}" type="presParOf" srcId="{A9EBD12B-D9DD-489A-89C7-4AB871F1DDD9}" destId="{8BB333F7-9652-49E4-9717-150A9AFB8172}" srcOrd="6" destOrd="0" presId="urn:microsoft.com/office/officeart/2005/8/layout/hChevron3"/>
    <dgm:cxn modelId="{1387F675-8415-4100-9594-68AE2CFA109E}" type="presParOf" srcId="{A9EBD12B-D9DD-489A-89C7-4AB871F1DDD9}" destId="{F685BCA8-1A35-4E4D-8192-AC3E8824EE9E}" srcOrd="7" destOrd="0" presId="urn:microsoft.com/office/officeart/2005/8/layout/hChevron3"/>
    <dgm:cxn modelId="{5C69F57F-F9C1-4D3F-9DD5-E941C8E557A9}" type="presParOf" srcId="{A9EBD12B-D9DD-489A-89C7-4AB871F1DDD9}" destId="{843E432B-2F6D-4C65-9482-C7DA0DACC83D}"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3D6CC-2AEC-4D7C-8B92-D0B1249B71A8}">
      <dsp:nvSpPr>
        <dsp:cNvPr id="0" name=""/>
        <dsp:cNvSpPr/>
      </dsp:nvSpPr>
      <dsp:spPr>
        <a:xfrm>
          <a:off x="637270" y="0"/>
          <a:ext cx="7222402" cy="338452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2D6F9E-0041-4C4A-A486-8F22C8E82993}">
      <dsp:nvSpPr>
        <dsp:cNvPr id="0" name=""/>
        <dsp:cNvSpPr/>
      </dsp:nvSpPr>
      <dsp:spPr>
        <a:xfrm>
          <a:off x="1403" y="1015357"/>
          <a:ext cx="1246666" cy="1353810"/>
        </a:xfrm>
        <a:prstGeom prst="round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400" kern="1200" dirty="0">
            <a:solidFill>
              <a:srgbClr val="FFFFFF"/>
            </a:solidFill>
            <a:latin typeface="微軟正黑體" panose="020B0604030504040204" pitchFamily="34" charset="-120"/>
            <a:ea typeface="微軟正黑體" panose="020B0604030504040204" pitchFamily="34" charset="-120"/>
          </a:endParaRPr>
        </a:p>
      </dsp:txBody>
      <dsp:txXfrm>
        <a:off x="62260" y="1076214"/>
        <a:ext cx="1124952" cy="1232096"/>
      </dsp:txXfrm>
    </dsp:sp>
    <dsp:sp modelId="{0876D2CA-316C-448C-9657-3FBCE8C18FBE}">
      <dsp:nvSpPr>
        <dsp:cNvPr id="0" name=""/>
        <dsp:cNvSpPr/>
      </dsp:nvSpPr>
      <dsp:spPr>
        <a:xfrm>
          <a:off x="1458727" y="1015357"/>
          <a:ext cx="1695450" cy="1353810"/>
        </a:xfrm>
        <a:prstGeom prst="round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400" kern="1200" dirty="0">
            <a:solidFill>
              <a:srgbClr val="FFFFFF"/>
            </a:solidFill>
            <a:latin typeface="微軟正黑體" panose="020B0604030504040204" pitchFamily="34" charset="-120"/>
            <a:ea typeface="微軟正黑體" panose="020B0604030504040204" pitchFamily="34" charset="-120"/>
          </a:endParaRPr>
        </a:p>
      </dsp:txBody>
      <dsp:txXfrm>
        <a:off x="1524815" y="1081445"/>
        <a:ext cx="1563274" cy="1221634"/>
      </dsp:txXfrm>
    </dsp:sp>
    <dsp:sp modelId="{C9CB7667-6D7D-4865-8D1A-BBB7FA078195}">
      <dsp:nvSpPr>
        <dsp:cNvPr id="0" name=""/>
        <dsp:cNvSpPr/>
      </dsp:nvSpPr>
      <dsp:spPr>
        <a:xfrm>
          <a:off x="3364836" y="1015357"/>
          <a:ext cx="1577981" cy="1353810"/>
        </a:xfrm>
        <a:prstGeom prst="round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400" kern="1200" dirty="0">
            <a:solidFill>
              <a:srgbClr val="FFFFFF"/>
            </a:solidFill>
            <a:latin typeface="微軟正黑體" panose="020B0604030504040204" pitchFamily="34" charset="-120"/>
            <a:ea typeface="微軟正黑體" panose="020B0604030504040204" pitchFamily="34" charset="-120"/>
          </a:endParaRPr>
        </a:p>
      </dsp:txBody>
      <dsp:txXfrm>
        <a:off x="3430924" y="1081445"/>
        <a:ext cx="1445805" cy="1221634"/>
      </dsp:txXfrm>
    </dsp:sp>
    <dsp:sp modelId="{29447024-391A-4165-87A5-F0300CE19A84}">
      <dsp:nvSpPr>
        <dsp:cNvPr id="0" name=""/>
        <dsp:cNvSpPr/>
      </dsp:nvSpPr>
      <dsp:spPr>
        <a:xfrm>
          <a:off x="5153475" y="1015357"/>
          <a:ext cx="1590785" cy="1353810"/>
        </a:xfrm>
        <a:prstGeom prst="round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注意事項</a:t>
          </a:r>
          <a:endParaRPr lang="zh-TW" altLang="en-US" sz="2400" kern="1200" dirty="0">
            <a:solidFill>
              <a:srgbClr val="FFFFFF"/>
            </a:solidFill>
            <a:latin typeface="微軟正黑體" panose="020B0604030504040204" pitchFamily="34" charset="-120"/>
            <a:ea typeface="微軟正黑體" panose="020B0604030504040204" pitchFamily="34" charset="-120"/>
          </a:endParaRPr>
        </a:p>
      </dsp:txBody>
      <dsp:txXfrm>
        <a:off x="5219563" y="1081445"/>
        <a:ext cx="1458609" cy="1221634"/>
      </dsp:txXfrm>
    </dsp:sp>
    <dsp:sp modelId="{6F774862-7AAE-4CD7-954E-2353A26E5464}">
      <dsp:nvSpPr>
        <dsp:cNvPr id="0" name=""/>
        <dsp:cNvSpPr/>
      </dsp:nvSpPr>
      <dsp:spPr>
        <a:xfrm>
          <a:off x="6954919" y="1015357"/>
          <a:ext cx="1540621" cy="1353810"/>
        </a:xfrm>
        <a:prstGeom prst="round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400" kern="1200" dirty="0">
            <a:solidFill>
              <a:srgbClr val="FFFFFF"/>
            </a:solidFill>
            <a:latin typeface="微軟正黑體" panose="020B0604030504040204" pitchFamily="34" charset="-120"/>
            <a:ea typeface="微軟正黑體" panose="020B0604030504040204" pitchFamily="34" charset="-120"/>
          </a:endParaRPr>
        </a:p>
      </dsp:txBody>
      <dsp:txXfrm>
        <a:off x="7021007" y="1081445"/>
        <a:ext cx="1408445" cy="12216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E6CA-A460-40BB-AC1D-A21841B4A4C2}">
      <dsp:nvSpPr>
        <dsp:cNvPr id="0" name=""/>
        <dsp:cNvSpPr/>
      </dsp:nvSpPr>
      <dsp:spPr>
        <a:xfrm>
          <a:off x="1116" y="0"/>
          <a:ext cx="2176611" cy="404663"/>
        </a:xfrm>
        <a:prstGeom prst="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116" y="0"/>
        <a:ext cx="2176611" cy="404663"/>
      </dsp:txXfrm>
    </dsp:sp>
    <dsp:sp modelId="{9A37CF71-E36A-4405-84D0-449179BAD013}">
      <dsp:nvSpPr>
        <dsp:cNvPr id="0" name=""/>
        <dsp:cNvSpPr/>
      </dsp:nvSpPr>
      <dsp:spPr>
        <a:xfrm>
          <a:off x="1742405" y="0"/>
          <a:ext cx="2176611" cy="404663"/>
        </a:xfrm>
        <a:prstGeom prst="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742405" y="0"/>
        <a:ext cx="2176611" cy="404663"/>
      </dsp:txXfrm>
    </dsp:sp>
    <dsp:sp modelId="{B2ED5ACF-CCF1-45E5-9332-DC20E34774EE}">
      <dsp:nvSpPr>
        <dsp:cNvPr id="0" name=""/>
        <dsp:cNvSpPr/>
      </dsp:nvSpPr>
      <dsp:spPr>
        <a:xfrm>
          <a:off x="3483694" y="0"/>
          <a:ext cx="2176611" cy="404663"/>
        </a:xfrm>
        <a:prstGeom prst="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3483694" y="0"/>
        <a:ext cx="2176611" cy="404663"/>
      </dsp:txXfrm>
    </dsp:sp>
    <dsp:sp modelId="{8BB333F7-9652-49E4-9717-150A9AFB8172}">
      <dsp:nvSpPr>
        <dsp:cNvPr id="0" name=""/>
        <dsp:cNvSpPr/>
      </dsp:nvSpPr>
      <dsp:spPr>
        <a:xfrm>
          <a:off x="5224983" y="0"/>
          <a:ext cx="2176611" cy="404663"/>
        </a:xfrm>
        <a:prstGeom prst="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注意事項</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5224983" y="0"/>
        <a:ext cx="2176611" cy="404663"/>
      </dsp:txXfrm>
    </dsp:sp>
    <dsp:sp modelId="{843E432B-2F6D-4C65-9482-C7DA0DACC83D}">
      <dsp:nvSpPr>
        <dsp:cNvPr id="0" name=""/>
        <dsp:cNvSpPr/>
      </dsp:nvSpPr>
      <dsp:spPr>
        <a:xfrm>
          <a:off x="6966272" y="0"/>
          <a:ext cx="2176611" cy="404663"/>
        </a:xfrm>
        <a:prstGeom prst="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6966272" y="0"/>
        <a:ext cx="2176611" cy="4046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C1662-8734-4EDA-8D08-EB05E731DE82}">
      <dsp:nvSpPr>
        <dsp:cNvPr id="0" name=""/>
        <dsp:cNvSpPr/>
      </dsp:nvSpPr>
      <dsp:spPr>
        <a:xfrm>
          <a:off x="2722" y="161578"/>
          <a:ext cx="2654732" cy="691957"/>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TW" altLang="en-US" sz="2400" b="1" kern="1200">
              <a:solidFill>
                <a:srgbClr val="FFFFFF"/>
              </a:solidFill>
              <a:latin typeface="微軟正黑體" panose="020B0604030504040204" pitchFamily="34" charset="-120"/>
              <a:ea typeface="微軟正黑體" panose="020B0604030504040204" pitchFamily="34" charset="-120"/>
            </a:rPr>
            <a:t>告知</a:t>
          </a:r>
          <a:endParaRPr lang="zh-TW" altLang="en-US" sz="2400" b="1" kern="1200" dirty="0">
            <a:solidFill>
              <a:srgbClr val="FFFFFF"/>
            </a:solidFill>
            <a:latin typeface="微軟正黑體" panose="020B0604030504040204" pitchFamily="34" charset="-120"/>
            <a:ea typeface="微軟正黑體" panose="020B0604030504040204" pitchFamily="34" charset="-120"/>
          </a:endParaRPr>
        </a:p>
      </dsp:txBody>
      <dsp:txXfrm>
        <a:off x="2722" y="161578"/>
        <a:ext cx="2654732" cy="691957"/>
      </dsp:txXfrm>
    </dsp:sp>
    <dsp:sp modelId="{AA3206A9-A093-4CB9-8254-AA6B7B257C16}">
      <dsp:nvSpPr>
        <dsp:cNvPr id="0" name=""/>
        <dsp:cNvSpPr/>
      </dsp:nvSpPr>
      <dsp:spPr>
        <a:xfrm>
          <a:off x="2722" y="853535"/>
          <a:ext cx="2654732" cy="3716043"/>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anose="020B0604030504040204" pitchFamily="34" charset="-120"/>
              <a:ea typeface="微軟正黑體" panose="020B0604030504040204" pitchFamily="34" charset="-120"/>
            </a:rPr>
            <a:t>校內知悉人員依據校安告知單，通報學校窗口</a:t>
          </a:r>
        </a:p>
      </dsp:txBody>
      <dsp:txXfrm>
        <a:off x="2722" y="853535"/>
        <a:ext cx="2654732" cy="3716043"/>
      </dsp:txXfrm>
    </dsp:sp>
    <dsp:sp modelId="{86807A9F-E767-4515-B4F8-A88DCC115511}">
      <dsp:nvSpPr>
        <dsp:cNvPr id="0" name=""/>
        <dsp:cNvSpPr/>
      </dsp:nvSpPr>
      <dsp:spPr>
        <a:xfrm>
          <a:off x="3029117" y="161578"/>
          <a:ext cx="2654732" cy="691957"/>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社政通報</a:t>
          </a:r>
        </a:p>
      </dsp:txBody>
      <dsp:txXfrm>
        <a:off x="3029117" y="161578"/>
        <a:ext cx="2654732" cy="691957"/>
      </dsp:txXfrm>
    </dsp:sp>
    <dsp:sp modelId="{56AD019F-2886-4F61-8A09-79B98F20B865}">
      <dsp:nvSpPr>
        <dsp:cNvPr id="0" name=""/>
        <dsp:cNvSpPr/>
      </dsp:nvSpPr>
      <dsp:spPr>
        <a:xfrm>
          <a:off x="3029117" y="853535"/>
          <a:ext cx="2654732" cy="3716043"/>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zh-TW" altLang="en-US" sz="1900" b="1" kern="1200" dirty="0">
              <a:latin typeface="微軟正黑體" panose="020B0604030504040204" pitchFamily="34" charset="-120"/>
              <a:ea typeface="微軟正黑體" panose="020B0604030504040204" pitchFamily="34" charset="-120"/>
            </a:rPr>
            <a:t>針對</a:t>
          </a:r>
          <a:r>
            <a:rPr lang="zh-TW" altLang="en-US" sz="1900" b="1" kern="1200" dirty="0">
              <a:solidFill>
                <a:srgbClr val="C00000"/>
              </a:solidFill>
              <a:latin typeface="微軟正黑體" panose="020B0604030504040204" pitchFamily="34" charset="-120"/>
              <a:ea typeface="微軟正黑體" panose="020B0604030504040204" pitchFamily="34" charset="-120"/>
            </a:rPr>
            <a:t>疑似被害人</a:t>
          </a:r>
          <a:r>
            <a:rPr lang="zh-TW" altLang="en-US" sz="1900" b="1" kern="1200" dirty="0">
              <a:latin typeface="微軟正黑體" panose="020B0604030504040204" pitchFamily="34" charset="-120"/>
              <a:ea typeface="微軟正黑體" panose="020B0604030504040204" pitchFamily="34" charset="-120"/>
            </a:rPr>
            <a:t>通報，每人</a:t>
          </a:r>
          <a:r>
            <a:rPr lang="zh-TW" altLang="en-US" sz="1900" b="1" kern="1200" dirty="0">
              <a:solidFill>
                <a:srgbClr val="C00000"/>
              </a:solidFill>
              <a:latin typeface="微軟正黑體" panose="020B0604030504040204" pitchFamily="34" charset="-120"/>
              <a:ea typeface="微軟正黑體" panose="020B0604030504040204" pitchFamily="34" charset="-120"/>
            </a:rPr>
            <a:t>個別</a:t>
          </a:r>
          <a:r>
            <a:rPr lang="zh-TW" altLang="en-US" sz="1900" b="1" kern="1200" dirty="0">
              <a:latin typeface="微軟正黑體" panose="020B0604030504040204" pitchFamily="34" charset="-120"/>
              <a:ea typeface="微軟正黑體" panose="020B0604030504040204" pitchFamily="34" charset="-120"/>
            </a:rPr>
            <a:t>做社政通報</a:t>
          </a:r>
        </a:p>
        <a:p>
          <a:pPr marL="171450" lvl="1" indent="-171450" algn="l" defTabSz="844550">
            <a:lnSpc>
              <a:spcPct val="90000"/>
            </a:lnSpc>
            <a:spcBef>
              <a:spcPct val="0"/>
            </a:spcBef>
            <a:spcAft>
              <a:spcPct val="15000"/>
            </a:spcAft>
            <a:buFont typeface="Arial" panose="020B0604020202020204" pitchFamily="34" charset="0"/>
            <a:buChar char="•"/>
          </a:pPr>
          <a:r>
            <a:rPr lang="zh-TW" altLang="en-US" sz="1900" b="1" kern="1200" dirty="0">
              <a:latin typeface="微軟正黑體" panose="020B0604030504040204" pitchFamily="34" charset="-120"/>
              <a:ea typeface="微軟正黑體" panose="020B0604030504040204" pitchFamily="34" charset="-120"/>
            </a:rPr>
            <a:t>通報類別：</a:t>
          </a:r>
          <a:br>
            <a:rPr lang="en-US" altLang="zh-TW" sz="1900" b="1" kern="1200" dirty="0">
              <a:latin typeface="微軟正黑體" panose="020B0604030504040204" pitchFamily="34" charset="-120"/>
              <a:ea typeface="微軟正黑體" panose="020B0604030504040204" pitchFamily="34" charset="-120"/>
            </a:rPr>
          </a:br>
          <a:r>
            <a:rPr lang="en-US" altLang="zh-TW" sz="1900" b="1" kern="1200" dirty="0">
              <a:latin typeface="微軟正黑體" panose="020B0604030504040204" pitchFamily="34" charset="-120"/>
              <a:ea typeface="微軟正黑體" panose="020B0604030504040204" pitchFamily="34" charset="-120"/>
            </a:rPr>
            <a:t>1</a:t>
          </a:r>
          <a:r>
            <a:rPr lang="zh-TW" altLang="en-US" sz="1900" b="1" kern="1200" dirty="0">
              <a:latin typeface="微軟正黑體" panose="020B0604030504040204" pitchFamily="34" charset="-120"/>
              <a:ea typeface="微軟正黑體" panose="020B0604030504040204" pitchFamily="34" charset="-120"/>
            </a:rPr>
            <a:t>．</a:t>
          </a:r>
          <a:r>
            <a:rPr lang="zh-TW" altLang="en-US" sz="1900" b="1" kern="1200" dirty="0">
              <a:solidFill>
                <a:srgbClr val="7030A0"/>
              </a:solidFill>
              <a:latin typeface="微軟正黑體" panose="020B0604030504040204" pitchFamily="34" charset="-120"/>
              <a:ea typeface="微軟正黑體" panose="020B0604030504040204" pitchFamily="34" charset="-120"/>
            </a:rPr>
            <a:t>兒少保護事件</a:t>
          </a:r>
          <a:br>
            <a:rPr lang="en-US" altLang="zh-TW" sz="1900" b="1" kern="1200" dirty="0">
              <a:latin typeface="微軟正黑體" panose="020B0604030504040204" pitchFamily="34" charset="-120"/>
              <a:ea typeface="微軟正黑體" panose="020B0604030504040204" pitchFamily="34" charset="-120"/>
            </a:rPr>
          </a:br>
          <a:r>
            <a:rPr lang="zh-TW" altLang="en-US" sz="1900" b="1" kern="1200" dirty="0">
              <a:latin typeface="微軟正黑體" panose="020B0604030504040204" pitchFamily="34" charset="-120"/>
              <a:ea typeface="微軟正黑體" panose="020B0604030504040204" pitchFamily="34" charset="-120"/>
            </a:rPr>
            <a:t>　</a:t>
          </a:r>
          <a:r>
            <a:rPr lang="en-US" altLang="zh-TW" sz="1900" b="1" kern="1200" dirty="0">
              <a:latin typeface="微軟正黑體" panose="020B0604030504040204" pitchFamily="34" charset="-120"/>
              <a:ea typeface="微軟正黑體" panose="020B0604030504040204" pitchFamily="34" charset="-120"/>
            </a:rPr>
            <a:t>(18</a:t>
          </a:r>
          <a:r>
            <a:rPr lang="zh-TW" altLang="en-US" sz="1900" b="1" kern="1200" dirty="0">
              <a:latin typeface="微軟正黑體" panose="020B0604030504040204" pitchFamily="34" charset="-120"/>
              <a:ea typeface="微軟正黑體" panose="020B0604030504040204" pitchFamily="34" charset="-120"/>
            </a:rPr>
            <a:t>歲以下之性騷 </a:t>
          </a:r>
          <a:br>
            <a:rPr lang="en-US" altLang="zh-TW" sz="1900" b="1" kern="1200" dirty="0">
              <a:latin typeface="微軟正黑體" panose="020B0604030504040204" pitchFamily="34" charset="-120"/>
              <a:ea typeface="微軟正黑體" panose="020B0604030504040204" pitchFamily="34" charset="-120"/>
            </a:rPr>
          </a:br>
          <a:r>
            <a:rPr lang="zh-TW" altLang="en-US" sz="1900" b="1" kern="1200" dirty="0">
              <a:latin typeface="微軟正黑體" panose="020B0604030504040204" pitchFamily="34" charset="-120"/>
              <a:ea typeface="微軟正黑體" panose="020B0604030504040204" pitchFamily="34" charset="-120"/>
            </a:rPr>
            <a:t>　擾</a:t>
          </a:r>
          <a:r>
            <a:rPr lang="en-US" altLang="zh-TW" sz="1900" b="1" kern="1200" dirty="0">
              <a:latin typeface="微軟正黑體" panose="020B0604030504040204" pitchFamily="34" charset="-120"/>
              <a:ea typeface="微軟正黑體" panose="020B0604030504040204" pitchFamily="34" charset="-120"/>
            </a:rPr>
            <a:t>/</a:t>
          </a:r>
          <a:r>
            <a:rPr lang="zh-TW" altLang="en-US" sz="1900" b="1" kern="1200" dirty="0">
              <a:latin typeface="微軟正黑體" panose="020B0604030504040204" pitchFamily="34" charset="-120"/>
              <a:ea typeface="微軟正黑體" panose="020B0604030504040204" pitchFamily="34" charset="-120"/>
            </a:rPr>
            <a:t>性霸凌事件</a:t>
          </a:r>
          <a:r>
            <a:rPr lang="en-US" altLang="zh-TW" sz="1900" b="1" kern="1200" dirty="0">
              <a:latin typeface="微軟正黑體" panose="020B0604030504040204" pitchFamily="34" charset="-120"/>
              <a:ea typeface="微軟正黑體" panose="020B0604030504040204" pitchFamily="34" charset="-120"/>
            </a:rPr>
            <a:t>)</a:t>
          </a:r>
          <a:br>
            <a:rPr lang="en-US" altLang="zh-TW" sz="1900" b="1" kern="1200" dirty="0">
              <a:latin typeface="微軟正黑體" panose="020B0604030504040204" pitchFamily="34" charset="-120"/>
              <a:ea typeface="微軟正黑體" panose="020B0604030504040204" pitchFamily="34" charset="-120"/>
            </a:rPr>
          </a:br>
          <a:r>
            <a:rPr lang="en-US" altLang="zh-TW" sz="1900" b="1" kern="1200" dirty="0">
              <a:latin typeface="微軟正黑體" panose="020B0604030504040204" pitchFamily="34" charset="-120"/>
              <a:ea typeface="微軟正黑體" panose="020B0604030504040204" pitchFamily="34" charset="-120"/>
            </a:rPr>
            <a:t>2</a:t>
          </a:r>
          <a:r>
            <a:rPr lang="zh-TW" altLang="en-US" sz="1900" b="1" kern="1200" dirty="0">
              <a:latin typeface="微軟正黑體" panose="020B0604030504040204" pitchFamily="34" charset="-120"/>
              <a:ea typeface="微軟正黑體" panose="020B0604030504040204" pitchFamily="34" charset="-120"/>
            </a:rPr>
            <a:t>．</a:t>
          </a:r>
          <a:r>
            <a:rPr lang="zh-TW" altLang="en-US" sz="1900" b="1" kern="1200" dirty="0">
              <a:solidFill>
                <a:srgbClr val="7030A0"/>
              </a:solidFill>
              <a:latin typeface="微軟正黑體" panose="020B0604030504040204" pitchFamily="34" charset="-120"/>
              <a:ea typeface="微軟正黑體" panose="020B0604030504040204" pitchFamily="34" charset="-120"/>
            </a:rPr>
            <a:t>性侵害事件</a:t>
          </a:r>
          <a:br>
            <a:rPr lang="en-US" altLang="zh-TW" sz="1900" b="1" kern="1200" dirty="0">
              <a:latin typeface="微軟正黑體" panose="020B0604030504040204" pitchFamily="34" charset="-120"/>
              <a:ea typeface="微軟正黑體" panose="020B0604030504040204" pitchFamily="34" charset="-120"/>
            </a:rPr>
          </a:br>
          <a:r>
            <a:rPr lang="zh-TW" altLang="en-US" sz="1900" b="1" kern="1200" dirty="0">
              <a:latin typeface="微軟正黑體" panose="020B0604030504040204" pitchFamily="34" charset="-120"/>
              <a:ea typeface="微軟正黑體" panose="020B0604030504040204" pitchFamily="34" charset="-120"/>
            </a:rPr>
            <a:t>　</a:t>
          </a:r>
          <a:r>
            <a:rPr lang="en-US" altLang="zh-TW" sz="1900" b="1" kern="1200" dirty="0">
              <a:latin typeface="微軟正黑體" panose="020B0604030504040204" pitchFamily="34" charset="-120"/>
              <a:ea typeface="微軟正黑體" panose="020B0604030504040204" pitchFamily="34" charset="-120"/>
            </a:rPr>
            <a:t>(</a:t>
          </a:r>
          <a:r>
            <a:rPr lang="zh-TW" altLang="en-US" sz="1900" b="1" kern="1200" dirty="0">
              <a:latin typeface="微軟正黑體" panose="020B0604030504040204" pitchFamily="34" charset="-120"/>
              <a:ea typeface="微軟正黑體" panose="020B0604030504040204" pitchFamily="34" charset="-120"/>
            </a:rPr>
            <a:t>含刑法第</a:t>
          </a:r>
          <a:r>
            <a:rPr lang="en-US" altLang="zh-TW" sz="1900" b="1" kern="1200" dirty="0">
              <a:latin typeface="微軟正黑體" panose="020B0604030504040204" pitchFamily="34" charset="-120"/>
              <a:ea typeface="微軟正黑體" panose="020B0604030504040204" pitchFamily="34" charset="-120"/>
            </a:rPr>
            <a:t>227</a:t>
          </a:r>
          <a:r>
            <a:rPr lang="zh-TW" altLang="en-US" sz="1900" b="1" kern="1200" dirty="0">
              <a:latin typeface="微軟正黑體" panose="020B0604030504040204" pitchFamily="34" charset="-120"/>
              <a:ea typeface="微軟正黑體" panose="020B0604030504040204" pitchFamily="34" charset="-120"/>
            </a:rPr>
            <a:t>條</a:t>
          </a:r>
          <a:r>
            <a:rPr lang="en-US" altLang="zh-TW" sz="1900" b="1" kern="1200" dirty="0">
              <a:latin typeface="微軟正黑體" panose="020B0604030504040204" pitchFamily="34" charset="-120"/>
              <a:ea typeface="微軟正黑體" panose="020B0604030504040204" pitchFamily="34" charset="-120"/>
            </a:rPr>
            <a:t>)</a:t>
          </a:r>
          <a:br>
            <a:rPr lang="en-US" altLang="zh-TW" sz="1900" b="1" kern="1200" dirty="0">
              <a:latin typeface="微軟正黑體" panose="020B0604030504040204" pitchFamily="34" charset="-120"/>
              <a:ea typeface="微軟正黑體" panose="020B0604030504040204" pitchFamily="34" charset="-120"/>
            </a:rPr>
          </a:br>
          <a:r>
            <a:rPr lang="en-US" altLang="zh-TW" sz="1900" b="1" kern="1200" dirty="0">
              <a:latin typeface="微軟正黑體" panose="020B0604030504040204" pitchFamily="34" charset="-120"/>
              <a:ea typeface="微軟正黑體" panose="020B0604030504040204" pitchFamily="34" charset="-120"/>
            </a:rPr>
            <a:t>3</a:t>
          </a:r>
          <a:r>
            <a:rPr lang="zh-TW" altLang="en-US" sz="1900" b="1" kern="1200" dirty="0">
              <a:latin typeface="微軟正黑體" panose="020B0604030504040204" pitchFamily="34" charset="-120"/>
              <a:ea typeface="微軟正黑體" panose="020B0604030504040204" pitchFamily="34" charset="-120"/>
            </a:rPr>
            <a:t>．</a:t>
          </a:r>
          <a:r>
            <a:rPr lang="zh-TW" altLang="en-US" sz="1900" b="1" kern="1200" dirty="0">
              <a:solidFill>
                <a:srgbClr val="7030A0"/>
              </a:solidFill>
              <a:latin typeface="微軟正黑體" panose="020B0604030504040204" pitchFamily="34" charset="-120"/>
              <a:ea typeface="微軟正黑體" panose="020B0604030504040204" pitchFamily="34" charset="-120"/>
            </a:rPr>
            <a:t>性剝削事件</a:t>
          </a:r>
        </a:p>
      </dsp:txBody>
      <dsp:txXfrm>
        <a:off x="3029117" y="853535"/>
        <a:ext cx="2654732" cy="3716043"/>
      </dsp:txXfrm>
    </dsp:sp>
    <dsp:sp modelId="{8610CA03-5A13-44FF-9C42-021545709F0A}">
      <dsp:nvSpPr>
        <dsp:cNvPr id="0" name=""/>
        <dsp:cNvSpPr/>
      </dsp:nvSpPr>
      <dsp:spPr>
        <a:xfrm>
          <a:off x="6055512" y="161578"/>
          <a:ext cx="2654732" cy="691957"/>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校安通報</a:t>
          </a:r>
        </a:p>
      </dsp:txBody>
      <dsp:txXfrm>
        <a:off x="6055512" y="161578"/>
        <a:ext cx="2654732" cy="691957"/>
      </dsp:txXfrm>
    </dsp:sp>
    <dsp:sp modelId="{D9A5BA2B-6CD6-4276-82DE-BDB31343B051}">
      <dsp:nvSpPr>
        <dsp:cNvPr id="0" name=""/>
        <dsp:cNvSpPr/>
      </dsp:nvSpPr>
      <dsp:spPr>
        <a:xfrm>
          <a:off x="6055512" y="853535"/>
          <a:ext cx="2654732" cy="3716043"/>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anose="020B0604030504040204" pitchFamily="34" charset="-120"/>
              <a:ea typeface="微軟正黑體" panose="020B0604030504040204" pitchFamily="34" charset="-120"/>
            </a:rPr>
            <a:t>針對</a:t>
          </a:r>
          <a:r>
            <a:rPr lang="zh-TW" altLang="en-US" sz="2000" b="1" kern="1200" dirty="0">
              <a:solidFill>
                <a:srgbClr val="C00000"/>
              </a:solidFill>
              <a:latin typeface="微軟正黑體" panose="020B0604030504040204" pitchFamily="34" charset="-120"/>
              <a:ea typeface="微軟正黑體" panose="020B0604030504040204" pitchFamily="34" charset="-120"/>
            </a:rPr>
            <a:t>事件</a:t>
          </a:r>
          <a:r>
            <a:rPr lang="zh-TW" altLang="en-US" sz="2000" b="1" kern="1200" dirty="0">
              <a:latin typeface="微軟正黑體" panose="020B0604030504040204" pitchFamily="34" charset="-120"/>
              <a:ea typeface="微軟正黑體" panose="020B0604030504040204" pitchFamily="34" charset="-120"/>
            </a:rPr>
            <a:t>通報</a:t>
          </a:r>
        </a:p>
        <a:p>
          <a:pPr marL="228600" lvl="1" indent="-228600" algn="l" defTabSz="889000">
            <a:lnSpc>
              <a:spcPct val="90000"/>
            </a:lnSpc>
            <a:spcBef>
              <a:spcPct val="0"/>
            </a:spcBef>
            <a:spcAft>
              <a:spcPct val="15000"/>
            </a:spcAft>
            <a:buChar char="•"/>
          </a:pPr>
          <a:r>
            <a:rPr lang="zh-TW" altLang="en-US" sz="2000" b="1" kern="1200" dirty="0">
              <a:latin typeface="微軟正黑體" panose="020B0604030504040204" pitchFamily="34" charset="-120"/>
              <a:ea typeface="微軟正黑體" panose="020B0604030504040204" pitchFamily="34" charset="-120"/>
            </a:rPr>
            <a:t>通報類別：</a:t>
          </a:r>
          <a:br>
            <a:rPr lang="en-US" altLang="zh-TW" sz="2000" b="1" kern="1200" dirty="0">
              <a:latin typeface="微軟正黑體" panose="020B0604030504040204" pitchFamily="34" charset="-120"/>
              <a:ea typeface="微軟正黑體" panose="020B0604030504040204" pitchFamily="34" charset="-120"/>
            </a:rPr>
          </a:br>
          <a:r>
            <a:rPr lang="en-US" altLang="zh-TW" sz="2000" b="1" kern="1200" dirty="0">
              <a:latin typeface="微軟正黑體" panose="020B0604030504040204" pitchFamily="34" charset="-120"/>
              <a:ea typeface="微軟正黑體" panose="020B0604030504040204" pitchFamily="34" charset="-120"/>
            </a:rPr>
            <a:t>1.</a:t>
          </a:r>
          <a:r>
            <a:rPr lang="zh-TW" altLang="en-US" sz="2000" b="1" kern="1200" dirty="0">
              <a:solidFill>
                <a:srgbClr val="7030A0"/>
              </a:solidFill>
              <a:latin typeface="微軟正黑體" panose="020B0604030504040204" pitchFamily="34" charset="-120"/>
              <a:ea typeface="微軟正黑體" panose="020B0604030504040204" pitchFamily="34" charset="-120"/>
            </a:rPr>
            <a:t>兒少保護事件</a:t>
          </a:r>
          <a:endParaRPr lang="en-US" altLang="zh-TW" sz="2000" b="1" kern="1200" dirty="0">
            <a:solidFill>
              <a:srgbClr val="7030A0"/>
            </a:solidFill>
            <a:latin typeface="微軟正黑體" panose="020B0604030504040204" pitchFamily="34" charset="-120"/>
            <a:ea typeface="微軟正黑體" panose="020B0604030504040204" pitchFamily="34" charset="-120"/>
          </a:endParaRPr>
        </a:p>
        <a:p>
          <a:pPr marL="228600" lvl="1" indent="-228600" algn="l" defTabSz="889000">
            <a:lnSpc>
              <a:spcPct val="90000"/>
            </a:lnSpc>
            <a:spcBef>
              <a:spcPct val="0"/>
            </a:spcBef>
            <a:spcAft>
              <a:spcPct val="15000"/>
            </a:spcAft>
            <a:buChar char="•"/>
          </a:pPr>
          <a:r>
            <a:rPr lang="en-US" altLang="zh-TW" sz="2000" b="1" kern="1200" dirty="0">
              <a:latin typeface="微軟正黑體" panose="020B0604030504040204" pitchFamily="34" charset="-120"/>
              <a:ea typeface="微軟正黑體" panose="020B0604030504040204" pitchFamily="34" charset="-120"/>
            </a:rPr>
            <a:t>(</a:t>
          </a:r>
          <a:r>
            <a:rPr lang="zh-TW" altLang="en-US" sz="2000" b="1" kern="1200" dirty="0">
              <a:latin typeface="微軟正黑體" panose="020B0604030504040204" pitchFamily="34" charset="-120"/>
              <a:ea typeface="微軟正黑體" panose="020B0604030504040204" pitchFamily="34" charset="-120"/>
            </a:rPr>
            <a:t>當事人</a:t>
          </a:r>
          <a:r>
            <a:rPr lang="en-US" altLang="zh-TW" sz="2000" b="1" kern="1200" dirty="0">
              <a:latin typeface="微軟正黑體" panose="020B0604030504040204" pitchFamily="34" charset="-120"/>
              <a:ea typeface="微軟正黑體" panose="020B0604030504040204" pitchFamily="34" charset="-120"/>
            </a:rPr>
            <a:t>18</a:t>
          </a:r>
          <a:r>
            <a:rPr lang="zh-TW" altLang="en-US" sz="2000" b="1" kern="1200" dirty="0">
              <a:latin typeface="微軟正黑體" panose="020B0604030504040204" pitchFamily="34" charset="-120"/>
              <a:ea typeface="微軟正黑體" panose="020B0604030504040204" pitchFamily="34" charset="-120"/>
            </a:rPr>
            <a:t>歲以下</a:t>
          </a:r>
          <a:r>
            <a:rPr lang="en-US" altLang="zh-TW" sz="2000" b="1" kern="1200" dirty="0">
              <a:latin typeface="微軟正黑體" panose="020B0604030504040204" pitchFamily="34" charset="-120"/>
              <a:ea typeface="微軟正黑體" panose="020B0604030504040204" pitchFamily="34" charset="-120"/>
            </a:rPr>
            <a:t>)</a:t>
          </a:r>
        </a:p>
        <a:p>
          <a:pPr marL="228600" lvl="1" indent="-228600" algn="l" defTabSz="889000">
            <a:lnSpc>
              <a:spcPct val="90000"/>
            </a:lnSpc>
            <a:spcBef>
              <a:spcPct val="0"/>
            </a:spcBef>
            <a:spcAft>
              <a:spcPct val="15000"/>
            </a:spcAft>
            <a:buChar char="•"/>
          </a:pPr>
          <a:r>
            <a:rPr lang="en-US" altLang="zh-TW" sz="2000" b="1" kern="1200" dirty="0">
              <a:latin typeface="微軟正黑體" panose="020B0604030504040204" pitchFamily="34" charset="-120"/>
              <a:ea typeface="微軟正黑體" panose="020B0604030504040204" pitchFamily="34" charset="-120"/>
            </a:rPr>
            <a:t>2.</a:t>
          </a:r>
          <a:r>
            <a:rPr lang="zh-TW" altLang="en-US" sz="2000" b="1" kern="1200" dirty="0">
              <a:solidFill>
                <a:srgbClr val="7030A0"/>
              </a:solidFill>
              <a:latin typeface="微軟正黑體" panose="020B0604030504040204" pitchFamily="34" charset="-120"/>
              <a:ea typeface="微軟正黑體" panose="020B0604030504040204" pitchFamily="34" charset="-120"/>
            </a:rPr>
            <a:t>安全維護事件</a:t>
          </a:r>
          <a:endParaRPr lang="en-US" altLang="zh-TW" sz="2000" b="1" kern="1200" dirty="0">
            <a:solidFill>
              <a:srgbClr val="7030A0"/>
            </a:solidFill>
            <a:latin typeface="微軟正黑體" panose="020B0604030504040204" pitchFamily="34" charset="-120"/>
            <a:ea typeface="微軟正黑體" panose="020B0604030504040204" pitchFamily="34" charset="-120"/>
          </a:endParaRPr>
        </a:p>
        <a:p>
          <a:pPr marL="228600" lvl="1" indent="-228600" algn="l" defTabSz="889000">
            <a:lnSpc>
              <a:spcPct val="90000"/>
            </a:lnSpc>
            <a:spcBef>
              <a:spcPct val="0"/>
            </a:spcBef>
            <a:spcAft>
              <a:spcPct val="15000"/>
            </a:spcAft>
            <a:buChar char="•"/>
          </a:pPr>
          <a:r>
            <a:rPr lang="en-US" altLang="zh-TW" sz="2000" b="1" kern="1200" dirty="0">
              <a:latin typeface="微軟正黑體" panose="020B0604030504040204" pitchFamily="34" charset="-120"/>
              <a:ea typeface="微軟正黑體" panose="020B0604030504040204" pitchFamily="34" charset="-120"/>
            </a:rPr>
            <a:t>(</a:t>
          </a:r>
          <a:r>
            <a:rPr lang="zh-TW" altLang="en-US" sz="2000" b="1" kern="1200" dirty="0">
              <a:latin typeface="微軟正黑體" panose="020B0604030504040204" pitchFamily="34" charset="-120"/>
              <a:ea typeface="微軟正黑體" panose="020B0604030504040204" pitchFamily="34" charset="-120"/>
            </a:rPr>
            <a:t>當事人</a:t>
          </a:r>
          <a:r>
            <a:rPr lang="en-US" altLang="zh-TW" sz="2000" b="1" kern="1200" dirty="0">
              <a:latin typeface="微軟正黑體" panose="020B0604030504040204" pitchFamily="34" charset="-120"/>
              <a:ea typeface="微軟正黑體" panose="020B0604030504040204" pitchFamily="34" charset="-120"/>
            </a:rPr>
            <a:t>18</a:t>
          </a:r>
          <a:r>
            <a:rPr lang="zh-TW" altLang="en-US" sz="2000" b="1" kern="1200" dirty="0">
              <a:latin typeface="微軟正黑體" panose="020B0604030504040204" pitchFamily="34" charset="-120"/>
              <a:ea typeface="微軟正黑體" panose="020B0604030504040204" pitchFamily="34" charset="-120"/>
            </a:rPr>
            <a:t>歲以上</a:t>
          </a:r>
          <a:r>
            <a:rPr lang="en-US" altLang="zh-TW" sz="2000" b="1" kern="1200" dirty="0">
              <a:latin typeface="微軟正黑體" panose="020B0604030504040204" pitchFamily="34" charset="-120"/>
              <a:ea typeface="微軟正黑體" panose="020B0604030504040204" pitchFamily="34" charset="-120"/>
            </a:rPr>
            <a:t>)</a:t>
          </a:r>
          <a:endParaRPr lang="zh-TW" altLang="en-US" sz="2000" b="1" kern="1200" dirty="0">
            <a:latin typeface="微軟正黑體" panose="020B0604030504040204" pitchFamily="34" charset="-120"/>
            <a:ea typeface="微軟正黑體" panose="020B0604030504040204" pitchFamily="34" charset="-120"/>
          </a:endParaRPr>
        </a:p>
      </dsp:txBody>
      <dsp:txXfrm>
        <a:off x="6055512" y="853535"/>
        <a:ext cx="2654732" cy="3716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9E81C-3829-442F-B291-63682AECBB9A}">
      <dsp:nvSpPr>
        <dsp:cNvPr id="0" name=""/>
        <dsp:cNvSpPr/>
      </dsp:nvSpPr>
      <dsp:spPr>
        <a:xfrm rot="5400000">
          <a:off x="484514" y="2326991"/>
          <a:ext cx="1825059" cy="2077765"/>
        </a:xfrm>
        <a:prstGeom prst="bentUpArrow">
          <a:avLst>
            <a:gd name="adj1" fmla="val 32840"/>
            <a:gd name="adj2" fmla="val 25000"/>
            <a:gd name="adj3" fmla="val 35780"/>
          </a:avLst>
        </a:prstGeom>
        <a:solidFill>
          <a:schemeClr val="accent3">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EFE81E-5B42-41F1-A4D3-3179B9782E1D}">
      <dsp:nvSpPr>
        <dsp:cNvPr id="0" name=""/>
        <dsp:cNvSpPr/>
      </dsp:nvSpPr>
      <dsp:spPr>
        <a:xfrm>
          <a:off x="984" y="303876"/>
          <a:ext cx="3072326" cy="2150528"/>
        </a:xfrm>
        <a:prstGeom prst="roundRect">
          <a:avLst>
            <a:gd name="adj" fmla="val 1667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zh-TW" altLang="en-US" sz="6200" b="1" kern="1200">
              <a:latin typeface="微軟正黑體" panose="020B0604030504040204" pitchFamily="34" charset="-120"/>
              <a:ea typeface="微軟正黑體" panose="020B0604030504040204" pitchFamily="34" charset="-120"/>
            </a:rPr>
            <a:t>主類別</a:t>
          </a:r>
        </a:p>
      </dsp:txBody>
      <dsp:txXfrm>
        <a:off x="105983" y="408875"/>
        <a:ext cx="2862328" cy="1940530"/>
      </dsp:txXfrm>
    </dsp:sp>
    <dsp:sp modelId="{110456AD-2A5B-4C9F-A009-8A7D337CD595}">
      <dsp:nvSpPr>
        <dsp:cNvPr id="0" name=""/>
        <dsp:cNvSpPr/>
      </dsp:nvSpPr>
      <dsp:spPr>
        <a:xfrm>
          <a:off x="3049133" y="508978"/>
          <a:ext cx="4258096" cy="1738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latin typeface="微軟正黑體" panose="020B0604030504040204" pitchFamily="34" charset="-120"/>
              <a:ea typeface="微軟正黑體" panose="020B0604030504040204" pitchFamily="34" charset="-120"/>
            </a:rPr>
            <a:t>18</a:t>
          </a:r>
          <a:r>
            <a:rPr lang="zh-TW" sz="2400" b="1" kern="1200" dirty="0">
              <a:latin typeface="微軟正黑體" panose="020B0604030504040204" pitchFamily="34" charset="-120"/>
              <a:ea typeface="微軟正黑體" panose="020B0604030504040204" pitchFamily="34" charset="-120"/>
            </a:rPr>
            <a:t>歲以下：兒少保護事件</a:t>
          </a:r>
        </a:p>
        <a:p>
          <a:pPr marL="228600" lvl="1" indent="-228600" algn="l" defTabSz="1066800">
            <a:lnSpc>
              <a:spcPct val="90000"/>
            </a:lnSpc>
            <a:spcBef>
              <a:spcPct val="0"/>
            </a:spcBef>
            <a:spcAft>
              <a:spcPct val="15000"/>
            </a:spcAft>
            <a:buChar char="•"/>
          </a:pPr>
          <a:r>
            <a:rPr lang="en-US" sz="2400" b="1" kern="1200" dirty="0">
              <a:latin typeface="微軟正黑體" panose="020B0604030504040204" pitchFamily="34" charset="-120"/>
              <a:ea typeface="微軟正黑體" panose="020B0604030504040204" pitchFamily="34" charset="-120"/>
            </a:rPr>
            <a:t>18</a:t>
          </a:r>
          <a:r>
            <a:rPr lang="zh-TW" sz="2400" b="1" kern="1200" dirty="0">
              <a:latin typeface="微軟正黑體" panose="020B0604030504040204" pitchFamily="34" charset="-120"/>
              <a:ea typeface="微軟正黑體" panose="020B0604030504040204" pitchFamily="34" charset="-120"/>
            </a:rPr>
            <a:t>歲以上：安全維護事件</a:t>
          </a:r>
        </a:p>
      </dsp:txBody>
      <dsp:txXfrm>
        <a:off x="3049133" y="508978"/>
        <a:ext cx="4258096" cy="1738152"/>
      </dsp:txXfrm>
    </dsp:sp>
    <dsp:sp modelId="{A4851B7A-8368-4354-962F-48F250E50EA0}">
      <dsp:nvSpPr>
        <dsp:cNvPr id="0" name=""/>
        <dsp:cNvSpPr/>
      </dsp:nvSpPr>
      <dsp:spPr>
        <a:xfrm>
          <a:off x="2766728" y="2719629"/>
          <a:ext cx="3072326" cy="2150528"/>
        </a:xfrm>
        <a:prstGeom prst="roundRect">
          <a:avLst>
            <a:gd name="adj" fmla="val 16670"/>
          </a:avLst>
        </a:prstGeom>
        <a:solidFill>
          <a:schemeClr val="accent3">
            <a:hueOff val="6567904"/>
            <a:satOff val="-50632"/>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ctr" defTabSz="2755900">
            <a:lnSpc>
              <a:spcPct val="90000"/>
            </a:lnSpc>
            <a:spcBef>
              <a:spcPct val="0"/>
            </a:spcBef>
            <a:spcAft>
              <a:spcPct val="35000"/>
            </a:spcAft>
            <a:buNone/>
          </a:pPr>
          <a:r>
            <a:rPr lang="zh-TW" altLang="en-US" sz="6200" b="1" kern="1200" dirty="0">
              <a:latin typeface="微軟正黑體" panose="020B0604030504040204" pitchFamily="34" charset="-120"/>
              <a:ea typeface="微軟正黑體" panose="020B0604030504040204" pitchFamily="34" charset="-120"/>
            </a:rPr>
            <a:t>次類別</a:t>
          </a:r>
        </a:p>
      </dsp:txBody>
      <dsp:txXfrm>
        <a:off x="2871727" y="2824628"/>
        <a:ext cx="2862328" cy="1940530"/>
      </dsp:txXfrm>
    </dsp:sp>
    <dsp:sp modelId="{C8A1D74D-C441-4199-89D9-8379703E3D46}">
      <dsp:nvSpPr>
        <dsp:cNvPr id="0" name=""/>
        <dsp:cNvSpPr/>
      </dsp:nvSpPr>
      <dsp:spPr>
        <a:xfrm>
          <a:off x="5952052" y="2914841"/>
          <a:ext cx="2544891" cy="1495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zh-TW" altLang="en-US" sz="2400" b="1" kern="1200" dirty="0">
              <a:latin typeface="微軟正黑體" panose="020B0604030504040204" pitchFamily="34" charset="-120"/>
              <a:ea typeface="微軟正黑體" panose="020B0604030504040204" pitchFamily="34" charset="-120"/>
            </a:rPr>
            <a:t>校園性別事件</a:t>
          </a:r>
        </a:p>
      </dsp:txBody>
      <dsp:txXfrm>
        <a:off x="5952052" y="2914841"/>
        <a:ext cx="2544891" cy="14955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DA44D-30B7-4CA1-A0BC-CDCC803B9DC3}">
      <dsp:nvSpPr>
        <dsp:cNvPr id="0" name=""/>
        <dsp:cNvSpPr/>
      </dsp:nvSpPr>
      <dsp:spPr>
        <a:xfrm>
          <a:off x="3549" y="597345"/>
          <a:ext cx="2826420" cy="332520"/>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66291A-3AFC-4088-97FB-7D0050B84B41}">
      <dsp:nvSpPr>
        <dsp:cNvPr id="0" name=""/>
        <dsp:cNvSpPr/>
      </dsp:nvSpPr>
      <dsp:spPr>
        <a:xfrm>
          <a:off x="3549" y="722226"/>
          <a:ext cx="207639" cy="207639"/>
        </a:xfrm>
        <a:prstGeom prst="rect">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B8F50C-4AAC-4305-85FB-3B7318A7F909}">
      <dsp:nvSpPr>
        <dsp:cNvPr id="0" name=""/>
        <dsp:cNvSpPr/>
      </dsp:nvSpPr>
      <dsp:spPr>
        <a:xfrm>
          <a:off x="3549" y="0"/>
          <a:ext cx="2826420" cy="597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zh-TW" sz="2000" b="1" kern="1200" dirty="0">
              <a:solidFill>
                <a:schemeClr val="accent6">
                  <a:lumMod val="75000"/>
                </a:schemeClr>
              </a:solidFill>
              <a:latin typeface="微軟正黑體" panose="020B0604030504040204" pitchFamily="34" charset="-120"/>
              <a:ea typeface="微軟正黑體" panose="020B0604030504040204" pitchFamily="34" charset="-120"/>
            </a:rPr>
            <a:t>雙方均未滿</a:t>
          </a:r>
          <a:r>
            <a:rPr lang="en-US" sz="2000" b="1" kern="1200" dirty="0">
              <a:solidFill>
                <a:schemeClr val="accent6">
                  <a:lumMod val="75000"/>
                </a:schemeClr>
              </a:solidFill>
              <a:latin typeface="微軟正黑體" panose="020B0604030504040204" pitchFamily="34" charset="-120"/>
              <a:ea typeface="微軟正黑體" panose="020B0604030504040204" pitchFamily="34" charset="-120"/>
            </a:rPr>
            <a:t>16</a:t>
          </a:r>
          <a:r>
            <a:rPr lang="zh-TW" sz="2000" b="1" kern="1200" dirty="0">
              <a:solidFill>
                <a:schemeClr val="accent6">
                  <a:lumMod val="75000"/>
                </a:schemeClr>
              </a:solidFill>
              <a:latin typeface="微軟正黑體" panose="020B0604030504040204" pitchFamily="34" charset="-120"/>
              <a:ea typeface="微軟正黑體" panose="020B0604030504040204" pitchFamily="34" charset="-120"/>
            </a:rPr>
            <a:t>歲</a:t>
          </a:r>
        </a:p>
      </dsp:txBody>
      <dsp:txXfrm>
        <a:off x="3549" y="0"/>
        <a:ext cx="2826420" cy="597345"/>
      </dsp:txXfrm>
    </dsp:sp>
    <dsp:sp modelId="{A5BE0A56-A82A-4CED-A208-2C829EB3D496}">
      <dsp:nvSpPr>
        <dsp:cNvPr id="0" name=""/>
        <dsp:cNvSpPr/>
      </dsp:nvSpPr>
      <dsp:spPr>
        <a:xfrm>
          <a:off x="3549" y="1206227"/>
          <a:ext cx="207633" cy="207633"/>
        </a:xfrm>
        <a:prstGeom prst="rect">
          <a:avLst/>
        </a:prstGeom>
        <a:solidFill>
          <a:srgbClr val="E6B729"/>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587507-D963-411D-A7BE-C90E150AA3DA}">
      <dsp:nvSpPr>
        <dsp:cNvPr id="0" name=""/>
        <dsp:cNvSpPr/>
      </dsp:nvSpPr>
      <dsp:spPr>
        <a:xfrm>
          <a:off x="201398" y="1269867"/>
          <a:ext cx="2628571" cy="483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C00000"/>
              </a:solidFill>
              <a:latin typeface="微軟正黑體" panose="020B0604030504040204" pitchFamily="34" charset="-120"/>
              <a:ea typeface="微軟正黑體" panose="020B0604030504040204" pitchFamily="34" charset="-120"/>
            </a:rPr>
            <a:t>雙方均應通報性侵害事件</a:t>
          </a:r>
        </a:p>
      </dsp:txBody>
      <dsp:txXfrm>
        <a:off x="201398" y="1269867"/>
        <a:ext cx="2628571" cy="483995"/>
      </dsp:txXfrm>
    </dsp:sp>
    <dsp:sp modelId="{36DDB3FB-CF46-485F-8706-F00175AD8EE2}">
      <dsp:nvSpPr>
        <dsp:cNvPr id="0" name=""/>
        <dsp:cNvSpPr/>
      </dsp:nvSpPr>
      <dsp:spPr>
        <a:xfrm>
          <a:off x="3028837" y="597345"/>
          <a:ext cx="2826420" cy="332520"/>
        </a:xfrm>
        <a:prstGeom prst="rect">
          <a:avLst/>
        </a:prstGeom>
        <a:solidFill>
          <a:schemeClr val="accent3">
            <a:hueOff val="3283952"/>
            <a:satOff val="-25316"/>
            <a:lumOff val="686"/>
            <a:alphaOff val="0"/>
          </a:schemeClr>
        </a:solidFill>
        <a:ln w="19050" cap="rnd" cmpd="sng" algn="ctr">
          <a:solidFill>
            <a:schemeClr val="accent3">
              <a:hueOff val="3283952"/>
              <a:satOff val="-25316"/>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F08F11-27F1-4178-B6F9-BCCA46448BD4}">
      <dsp:nvSpPr>
        <dsp:cNvPr id="0" name=""/>
        <dsp:cNvSpPr/>
      </dsp:nvSpPr>
      <dsp:spPr>
        <a:xfrm>
          <a:off x="3028837" y="722226"/>
          <a:ext cx="207639" cy="207639"/>
        </a:xfrm>
        <a:prstGeom prst="rect">
          <a:avLst/>
        </a:prstGeom>
        <a:solidFill>
          <a:schemeClr val="lt1">
            <a:alpha val="90000"/>
            <a:hueOff val="0"/>
            <a:satOff val="0"/>
            <a:lumOff val="0"/>
            <a:alphaOff val="0"/>
          </a:schemeClr>
        </a:solidFill>
        <a:ln w="19050" cap="rnd" cmpd="sng" algn="ctr">
          <a:solidFill>
            <a:schemeClr val="accent3">
              <a:hueOff val="3283952"/>
              <a:satOff val="-25316"/>
              <a:lumOff val="686"/>
              <a:alphaOff val="0"/>
            </a:schemeClr>
          </a:solidFill>
          <a:prstDash val="solid"/>
        </a:ln>
        <a:effectLst/>
      </dsp:spPr>
      <dsp:style>
        <a:lnRef idx="2">
          <a:scrgbClr r="0" g="0" b="0"/>
        </a:lnRef>
        <a:fillRef idx="1">
          <a:scrgbClr r="0" g="0" b="0"/>
        </a:fillRef>
        <a:effectRef idx="0">
          <a:scrgbClr r="0" g="0" b="0"/>
        </a:effectRef>
        <a:fontRef idx="minor"/>
      </dsp:style>
    </dsp:sp>
    <dsp:sp modelId="{AE77B585-B8B0-4507-ACF8-D46B953A4AD9}">
      <dsp:nvSpPr>
        <dsp:cNvPr id="0" name=""/>
        <dsp:cNvSpPr/>
      </dsp:nvSpPr>
      <dsp:spPr>
        <a:xfrm>
          <a:off x="2971291" y="0"/>
          <a:ext cx="2941512" cy="597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TW" sz="1800" b="1" kern="1200" dirty="0">
              <a:solidFill>
                <a:schemeClr val="accent6">
                  <a:lumMod val="75000"/>
                </a:schemeClr>
              </a:solidFill>
              <a:latin typeface="微軟正黑體" panose="020B0604030504040204" pitchFamily="34" charset="-120"/>
              <a:ea typeface="微軟正黑體" panose="020B0604030504040204" pitchFamily="34" charset="-120"/>
            </a:rPr>
            <a:t>一方</a:t>
          </a:r>
          <a:r>
            <a:rPr lang="en-US" sz="1800" b="1" kern="1200" dirty="0">
              <a:solidFill>
                <a:schemeClr val="accent6">
                  <a:lumMod val="75000"/>
                </a:schemeClr>
              </a:solidFill>
              <a:latin typeface="微軟正黑體" panose="020B0604030504040204" pitchFamily="34" charset="-120"/>
              <a:ea typeface="微軟正黑體" panose="020B0604030504040204" pitchFamily="34" charset="-120"/>
            </a:rPr>
            <a:t>16~18</a:t>
          </a:r>
          <a:r>
            <a:rPr lang="zh-TW" altLang="en-US" sz="1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sz="1800" b="1" kern="1200" dirty="0">
              <a:solidFill>
                <a:schemeClr val="accent6">
                  <a:lumMod val="75000"/>
                </a:schemeClr>
              </a:solidFill>
              <a:latin typeface="微軟正黑體" panose="020B0604030504040204" pitchFamily="34" charset="-120"/>
              <a:ea typeface="微軟正黑體" panose="020B0604030504040204" pitchFamily="34" charset="-120"/>
            </a:rPr>
            <a:t>一方未滿</a:t>
          </a:r>
          <a:r>
            <a:rPr lang="en-US" sz="1800" b="1" kern="1200" dirty="0">
              <a:solidFill>
                <a:schemeClr val="accent6">
                  <a:lumMod val="75000"/>
                </a:schemeClr>
              </a:solidFill>
              <a:latin typeface="微軟正黑體" panose="020B0604030504040204" pitchFamily="34" charset="-120"/>
              <a:ea typeface="微軟正黑體" panose="020B0604030504040204" pitchFamily="34" charset="-120"/>
            </a:rPr>
            <a:t>16</a:t>
          </a:r>
          <a:r>
            <a:rPr lang="zh-TW" altLang="en-US" sz="1800" b="1" kern="1200" dirty="0">
              <a:solidFill>
                <a:schemeClr val="accent6">
                  <a:lumMod val="75000"/>
                </a:schemeClr>
              </a:solidFill>
              <a:latin typeface="微軟正黑體" panose="020B0604030504040204" pitchFamily="34" charset="-120"/>
              <a:ea typeface="微軟正黑體" panose="020B0604030504040204" pitchFamily="34" charset="-120"/>
            </a:rPr>
            <a:t>歲</a:t>
          </a:r>
          <a:endParaRPr lang="zh-TW" sz="1800" b="1" kern="1200" dirty="0">
            <a:solidFill>
              <a:schemeClr val="accent6">
                <a:lumMod val="75000"/>
              </a:schemeClr>
            </a:solidFill>
            <a:latin typeface="微軟正黑體" panose="020B0604030504040204" pitchFamily="34" charset="-120"/>
            <a:ea typeface="微軟正黑體" panose="020B0604030504040204" pitchFamily="34" charset="-120"/>
          </a:endParaRPr>
        </a:p>
      </dsp:txBody>
      <dsp:txXfrm>
        <a:off x="2971291" y="0"/>
        <a:ext cx="2941512" cy="597345"/>
      </dsp:txXfrm>
    </dsp:sp>
    <dsp:sp modelId="{9951870E-A09E-4310-8B4D-5E443254420F}">
      <dsp:nvSpPr>
        <dsp:cNvPr id="0" name=""/>
        <dsp:cNvSpPr/>
      </dsp:nvSpPr>
      <dsp:spPr>
        <a:xfrm>
          <a:off x="2971291" y="1206227"/>
          <a:ext cx="207633" cy="207633"/>
        </a:xfrm>
        <a:prstGeom prst="rect">
          <a:avLst/>
        </a:prstGeom>
        <a:solidFill>
          <a:srgbClr val="75C94A"/>
        </a:solidFill>
        <a:ln w="19050" cap="rnd" cmpd="sng" algn="ctr">
          <a:solidFill>
            <a:schemeClr val="accent3">
              <a:hueOff val="3283952"/>
              <a:satOff val="-25316"/>
              <a:lumOff val="686"/>
              <a:alphaOff val="0"/>
            </a:schemeClr>
          </a:solidFill>
          <a:prstDash val="solid"/>
        </a:ln>
        <a:effectLst/>
      </dsp:spPr>
      <dsp:style>
        <a:lnRef idx="2">
          <a:scrgbClr r="0" g="0" b="0"/>
        </a:lnRef>
        <a:fillRef idx="1">
          <a:scrgbClr r="0" g="0" b="0"/>
        </a:fillRef>
        <a:effectRef idx="0">
          <a:scrgbClr r="0" g="0" b="0"/>
        </a:effectRef>
        <a:fontRef idx="minor"/>
      </dsp:style>
    </dsp:sp>
    <dsp:sp modelId="{B57C6F0D-2CED-4498-91F6-FFF89D58EE3E}">
      <dsp:nvSpPr>
        <dsp:cNvPr id="0" name=""/>
        <dsp:cNvSpPr/>
      </dsp:nvSpPr>
      <dsp:spPr>
        <a:xfrm>
          <a:off x="3169140" y="1255720"/>
          <a:ext cx="2628571" cy="483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zh-TW" sz="2000" b="1" kern="1200" dirty="0">
              <a:solidFill>
                <a:srgbClr val="C00000"/>
              </a:solidFill>
              <a:latin typeface="微軟正黑體" panose="020B0604030504040204" pitchFamily="34" charset="-120"/>
              <a:ea typeface="微軟正黑體" panose="020B0604030504040204" pitchFamily="34" charset="-120"/>
            </a:rPr>
            <a:t>未滿</a:t>
          </a:r>
          <a:r>
            <a:rPr lang="en-US" sz="2000" b="1" kern="1200" dirty="0">
              <a:solidFill>
                <a:srgbClr val="C00000"/>
              </a:solidFill>
              <a:latin typeface="微軟正黑體" panose="020B0604030504040204" pitchFamily="34" charset="-120"/>
              <a:ea typeface="微軟正黑體" panose="020B0604030504040204" pitchFamily="34" charset="-120"/>
            </a:rPr>
            <a:t>16</a:t>
          </a:r>
          <a:r>
            <a:rPr lang="zh-TW" sz="2000" b="1" kern="1200" dirty="0">
              <a:solidFill>
                <a:srgbClr val="C00000"/>
              </a:solidFill>
              <a:latin typeface="微軟正黑體" panose="020B0604030504040204" pitchFamily="34" charset="-120"/>
              <a:ea typeface="微軟正黑體" panose="020B0604030504040204" pitchFamily="34" charset="-120"/>
            </a:rPr>
            <a:t>歲</a:t>
          </a:r>
          <a:r>
            <a:rPr lang="zh-TW" altLang="en-US" sz="2000" b="1" kern="1200" dirty="0">
              <a:solidFill>
                <a:srgbClr val="C00000"/>
              </a:solidFill>
              <a:latin typeface="微軟正黑體" panose="020B0604030504040204" pitchFamily="34" charset="-120"/>
              <a:ea typeface="微軟正黑體" panose="020B0604030504040204" pitchFamily="34" charset="-120"/>
            </a:rPr>
            <a:t>一方之</a:t>
          </a:r>
          <a:r>
            <a:rPr lang="zh-TW" sz="2000" b="1" kern="1200" dirty="0">
              <a:solidFill>
                <a:srgbClr val="C00000"/>
              </a:solidFill>
              <a:latin typeface="微軟正黑體" panose="020B0604030504040204" pitchFamily="34" charset="-120"/>
              <a:ea typeface="微軟正黑體" panose="020B0604030504040204" pitchFamily="34" charset="-120"/>
            </a:rPr>
            <a:t>學校通報性侵害事件</a:t>
          </a:r>
        </a:p>
      </dsp:txBody>
      <dsp:txXfrm>
        <a:off x="3169140" y="1255720"/>
        <a:ext cx="2628571" cy="483995"/>
      </dsp:txXfrm>
    </dsp:sp>
    <dsp:sp modelId="{EA29F5C8-96ED-4ED5-B26C-830AC56B97B9}">
      <dsp:nvSpPr>
        <dsp:cNvPr id="0" name=""/>
        <dsp:cNvSpPr/>
      </dsp:nvSpPr>
      <dsp:spPr>
        <a:xfrm>
          <a:off x="6054124" y="597345"/>
          <a:ext cx="2826420" cy="332520"/>
        </a:xfrm>
        <a:prstGeom prst="rect">
          <a:avLst/>
        </a:prstGeom>
        <a:solidFill>
          <a:schemeClr val="accent3">
            <a:hueOff val="6567904"/>
            <a:satOff val="-50632"/>
            <a:lumOff val="1373"/>
            <a:alphaOff val="0"/>
          </a:schemeClr>
        </a:solidFill>
        <a:ln w="19050" cap="rnd" cmpd="sng" algn="ctr">
          <a:solidFill>
            <a:schemeClr val="accent3">
              <a:hueOff val="6567904"/>
              <a:satOff val="-50632"/>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B230B5-AC4E-4F1A-A24F-8938252C7040}">
      <dsp:nvSpPr>
        <dsp:cNvPr id="0" name=""/>
        <dsp:cNvSpPr/>
      </dsp:nvSpPr>
      <dsp:spPr>
        <a:xfrm>
          <a:off x="6054124" y="722226"/>
          <a:ext cx="207639" cy="207639"/>
        </a:xfrm>
        <a:prstGeom prst="rect">
          <a:avLst/>
        </a:prstGeom>
        <a:solidFill>
          <a:schemeClr val="lt1">
            <a:alpha val="90000"/>
            <a:hueOff val="0"/>
            <a:satOff val="0"/>
            <a:lumOff val="0"/>
            <a:alphaOff val="0"/>
          </a:schemeClr>
        </a:solidFill>
        <a:ln w="19050" cap="rnd" cmpd="sng" algn="ctr">
          <a:solidFill>
            <a:schemeClr val="accent3">
              <a:hueOff val="6567904"/>
              <a:satOff val="-50632"/>
              <a:lumOff val="1373"/>
              <a:alphaOff val="0"/>
            </a:schemeClr>
          </a:solidFill>
          <a:prstDash val="solid"/>
        </a:ln>
        <a:effectLst/>
      </dsp:spPr>
      <dsp:style>
        <a:lnRef idx="2">
          <a:scrgbClr r="0" g="0" b="0"/>
        </a:lnRef>
        <a:fillRef idx="1">
          <a:scrgbClr r="0" g="0" b="0"/>
        </a:fillRef>
        <a:effectRef idx="0">
          <a:scrgbClr r="0" g="0" b="0"/>
        </a:effectRef>
        <a:fontRef idx="minor"/>
      </dsp:style>
    </dsp:sp>
    <dsp:sp modelId="{C25B9580-6A58-4339-93DE-CCE67AD128F4}">
      <dsp:nvSpPr>
        <dsp:cNvPr id="0" name=""/>
        <dsp:cNvSpPr/>
      </dsp:nvSpPr>
      <dsp:spPr>
        <a:xfrm>
          <a:off x="6054124" y="0"/>
          <a:ext cx="2826420" cy="597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zh-TW" sz="2000" b="1" kern="1200" dirty="0">
              <a:solidFill>
                <a:schemeClr val="accent6">
                  <a:lumMod val="75000"/>
                </a:schemeClr>
              </a:solidFill>
              <a:latin typeface="微軟正黑體" panose="020B0604030504040204" pitchFamily="34" charset="-120"/>
              <a:ea typeface="微軟正黑體" panose="020B0604030504040204" pitchFamily="34" charset="-120"/>
            </a:rPr>
            <a:t>雙方均為</a:t>
          </a:r>
          <a:r>
            <a:rPr lang="en-US" sz="2000" b="1" kern="1200" dirty="0">
              <a:solidFill>
                <a:schemeClr val="accent6">
                  <a:lumMod val="75000"/>
                </a:schemeClr>
              </a:solidFill>
              <a:latin typeface="微軟正黑體" panose="020B0604030504040204" pitchFamily="34" charset="-120"/>
              <a:ea typeface="微軟正黑體" panose="020B0604030504040204" pitchFamily="34" charset="-120"/>
            </a:rPr>
            <a:t>16</a:t>
          </a:r>
          <a:r>
            <a:rPr lang="zh-TW" sz="2000" b="1" kern="1200" dirty="0">
              <a:solidFill>
                <a:schemeClr val="accent6">
                  <a:lumMod val="75000"/>
                </a:schemeClr>
              </a:solidFill>
              <a:latin typeface="微軟正黑體" panose="020B0604030504040204" pitchFamily="34" charset="-120"/>
              <a:ea typeface="微軟正黑體" panose="020B0604030504040204" pitchFamily="34" charset="-120"/>
            </a:rPr>
            <a:t>歲</a:t>
          </a:r>
          <a:r>
            <a:rPr lang="en-US" sz="2000" b="1" kern="1200" dirty="0">
              <a:solidFill>
                <a:schemeClr val="accent6">
                  <a:lumMod val="75000"/>
                </a:schemeClr>
              </a:solidFill>
              <a:latin typeface="微軟正黑體" panose="020B0604030504040204" pitchFamily="34" charset="-120"/>
              <a:ea typeface="微軟正黑體" panose="020B0604030504040204" pitchFamily="34" charset="-120"/>
            </a:rPr>
            <a:t>~18</a:t>
          </a:r>
          <a:r>
            <a:rPr lang="zh-TW" sz="2000" b="1" kern="1200" dirty="0">
              <a:solidFill>
                <a:schemeClr val="accent6">
                  <a:lumMod val="75000"/>
                </a:schemeClr>
              </a:solidFill>
              <a:latin typeface="微軟正黑體" panose="020B0604030504040204" pitchFamily="34" charset="-120"/>
              <a:ea typeface="微軟正黑體" panose="020B0604030504040204" pitchFamily="34" charset="-120"/>
            </a:rPr>
            <a:t>歲</a:t>
          </a:r>
        </a:p>
      </dsp:txBody>
      <dsp:txXfrm>
        <a:off x="6054124" y="0"/>
        <a:ext cx="2826420" cy="597345"/>
      </dsp:txXfrm>
    </dsp:sp>
    <dsp:sp modelId="{8D2621EA-29B1-443C-A3AE-94D52856BD8F}">
      <dsp:nvSpPr>
        <dsp:cNvPr id="0" name=""/>
        <dsp:cNvSpPr/>
      </dsp:nvSpPr>
      <dsp:spPr>
        <a:xfrm>
          <a:off x="6054124" y="1206227"/>
          <a:ext cx="207633" cy="207633"/>
        </a:xfrm>
        <a:prstGeom prst="rect">
          <a:avLst/>
        </a:prstGeom>
        <a:solidFill>
          <a:schemeClr val="accent4"/>
        </a:solidFill>
        <a:ln w="19050" cap="rnd" cmpd="sng" algn="ctr">
          <a:solidFill>
            <a:schemeClr val="accent3">
              <a:hueOff val="6567904"/>
              <a:satOff val="-50632"/>
              <a:lumOff val="1373"/>
              <a:alphaOff val="0"/>
            </a:schemeClr>
          </a:solidFill>
          <a:prstDash val="solid"/>
        </a:ln>
        <a:effectLst/>
      </dsp:spPr>
      <dsp:style>
        <a:lnRef idx="2">
          <a:scrgbClr r="0" g="0" b="0"/>
        </a:lnRef>
        <a:fillRef idx="1">
          <a:scrgbClr r="0" g="0" b="0"/>
        </a:fillRef>
        <a:effectRef idx="0">
          <a:scrgbClr r="0" g="0" b="0"/>
        </a:effectRef>
        <a:fontRef idx="minor"/>
      </dsp:style>
    </dsp:sp>
    <dsp:sp modelId="{A899C0D1-831F-46AC-BF4D-AEF4B16A04DA}">
      <dsp:nvSpPr>
        <dsp:cNvPr id="0" name=""/>
        <dsp:cNvSpPr/>
      </dsp:nvSpPr>
      <dsp:spPr>
        <a:xfrm>
          <a:off x="6251974" y="1864397"/>
          <a:ext cx="2628571" cy="483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zh-TW" sz="2000" kern="1200" dirty="0">
              <a:latin typeface="微軟正黑體" panose="020B0604030504040204" pitchFamily="34" charset="-120"/>
              <a:ea typeface="微軟正黑體" panose="020B0604030504040204" pitchFamily="34" charset="-120"/>
            </a:rPr>
            <a:t>倘認學生之行為有符合</a:t>
          </a:r>
          <a:r>
            <a:rPr lang="zh-TW" sz="2000" b="1" kern="1200" dirty="0">
              <a:solidFill>
                <a:srgbClr val="C00000"/>
              </a:solidFill>
              <a:latin typeface="微軟正黑體" panose="020B0604030504040204" pitchFamily="34" charset="-120"/>
              <a:ea typeface="微軟正黑體" panose="020B0604030504040204" pitchFamily="34" charset="-120"/>
            </a:rPr>
            <a:t>兒權法第</a:t>
          </a:r>
          <a:r>
            <a:rPr lang="en-US" sz="2000" b="1" kern="1200" dirty="0">
              <a:solidFill>
                <a:srgbClr val="C00000"/>
              </a:solidFill>
              <a:latin typeface="微軟正黑體" panose="020B0604030504040204" pitchFamily="34" charset="-120"/>
              <a:ea typeface="微軟正黑體" panose="020B0604030504040204" pitchFamily="34" charset="-120"/>
            </a:rPr>
            <a:t>53</a:t>
          </a:r>
          <a:r>
            <a:rPr lang="zh-TW" sz="2000" b="1" kern="1200" dirty="0">
              <a:solidFill>
                <a:srgbClr val="C00000"/>
              </a:solidFill>
              <a:latin typeface="微軟正黑體" panose="020B0604030504040204" pitchFamily="34" charset="-120"/>
              <a:ea typeface="微軟正黑體" panose="020B0604030504040204" pitchFamily="34" charset="-120"/>
            </a:rPr>
            <a:t>條</a:t>
          </a:r>
          <a:r>
            <a:rPr lang="zh-TW" sz="2000" kern="1200" dirty="0">
              <a:latin typeface="微軟正黑體" panose="020B0604030504040204" pitchFamily="34" charset="-120"/>
              <a:ea typeface="微軟正黑體" panose="020B0604030504040204" pitchFamily="34" charset="-120"/>
            </a:rPr>
            <a:t>各款情事者，且認其</a:t>
          </a:r>
          <a:r>
            <a:rPr lang="zh-TW" sz="2000" b="1" kern="1200" dirty="0">
              <a:solidFill>
                <a:srgbClr val="C00000"/>
              </a:solidFill>
              <a:latin typeface="微軟正黑體" panose="020B0604030504040204" pitchFamily="34" charset="-120"/>
              <a:ea typeface="微軟正黑體" panose="020B0604030504040204" pitchFamily="34" charset="-120"/>
            </a:rPr>
            <a:t>屬被害人</a:t>
          </a:r>
          <a:r>
            <a:rPr lang="zh-TW" sz="2000" kern="1200" dirty="0">
              <a:latin typeface="微軟正黑體" panose="020B0604030504040204" pitchFamily="34" charset="-120"/>
              <a:ea typeface="微軟正黑體" panose="020B0604030504040204" pitchFamily="34" charset="-120"/>
            </a:rPr>
            <a:t>者→以兒童及少年保護事件進行通報。</a:t>
          </a:r>
        </a:p>
      </dsp:txBody>
      <dsp:txXfrm>
        <a:off x="6251974" y="1864397"/>
        <a:ext cx="2628571" cy="4839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E6CA-A460-40BB-AC1D-A21841B4A4C2}">
      <dsp:nvSpPr>
        <dsp:cNvPr id="0" name=""/>
        <dsp:cNvSpPr/>
      </dsp:nvSpPr>
      <dsp:spPr>
        <a:xfrm>
          <a:off x="1116" y="0"/>
          <a:ext cx="2176611" cy="404663"/>
        </a:xfrm>
        <a:prstGeom prst="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116" y="0"/>
        <a:ext cx="2176611" cy="404663"/>
      </dsp:txXfrm>
    </dsp:sp>
    <dsp:sp modelId="{9A37CF71-E36A-4405-84D0-449179BAD013}">
      <dsp:nvSpPr>
        <dsp:cNvPr id="0" name=""/>
        <dsp:cNvSpPr/>
      </dsp:nvSpPr>
      <dsp:spPr>
        <a:xfrm>
          <a:off x="1742405" y="0"/>
          <a:ext cx="2176611" cy="404663"/>
        </a:xfrm>
        <a:prstGeom prst="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742405" y="0"/>
        <a:ext cx="2176611" cy="404663"/>
      </dsp:txXfrm>
    </dsp:sp>
    <dsp:sp modelId="{B2ED5ACF-CCF1-45E5-9332-DC20E34774EE}">
      <dsp:nvSpPr>
        <dsp:cNvPr id="0" name=""/>
        <dsp:cNvSpPr/>
      </dsp:nvSpPr>
      <dsp:spPr>
        <a:xfrm>
          <a:off x="3483694" y="0"/>
          <a:ext cx="2176611" cy="404663"/>
        </a:xfrm>
        <a:prstGeom prst="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3483694" y="0"/>
        <a:ext cx="2176611" cy="404663"/>
      </dsp:txXfrm>
    </dsp:sp>
    <dsp:sp modelId="{8BB333F7-9652-49E4-9717-150A9AFB8172}">
      <dsp:nvSpPr>
        <dsp:cNvPr id="0" name=""/>
        <dsp:cNvSpPr/>
      </dsp:nvSpPr>
      <dsp:spPr>
        <a:xfrm>
          <a:off x="5224983" y="0"/>
          <a:ext cx="2176611" cy="404663"/>
        </a:xfrm>
        <a:prstGeom prst="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注意事項</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5224983" y="0"/>
        <a:ext cx="2176611" cy="404663"/>
      </dsp:txXfrm>
    </dsp:sp>
    <dsp:sp modelId="{843E432B-2F6D-4C65-9482-C7DA0DACC83D}">
      <dsp:nvSpPr>
        <dsp:cNvPr id="0" name=""/>
        <dsp:cNvSpPr/>
      </dsp:nvSpPr>
      <dsp:spPr>
        <a:xfrm>
          <a:off x="6966272" y="0"/>
          <a:ext cx="2176611" cy="404663"/>
        </a:xfrm>
        <a:prstGeom prst="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6966272" y="0"/>
        <a:ext cx="2176611" cy="4046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E6CA-A460-40BB-AC1D-A21841B4A4C2}">
      <dsp:nvSpPr>
        <dsp:cNvPr id="0" name=""/>
        <dsp:cNvSpPr/>
      </dsp:nvSpPr>
      <dsp:spPr>
        <a:xfrm>
          <a:off x="1116" y="0"/>
          <a:ext cx="2176611" cy="404663"/>
        </a:xfrm>
        <a:prstGeom prst="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116" y="0"/>
        <a:ext cx="2176611" cy="404663"/>
      </dsp:txXfrm>
    </dsp:sp>
    <dsp:sp modelId="{9A37CF71-E36A-4405-84D0-449179BAD013}">
      <dsp:nvSpPr>
        <dsp:cNvPr id="0" name=""/>
        <dsp:cNvSpPr/>
      </dsp:nvSpPr>
      <dsp:spPr>
        <a:xfrm>
          <a:off x="1742405" y="0"/>
          <a:ext cx="2176611" cy="404663"/>
        </a:xfrm>
        <a:prstGeom prst="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742405" y="0"/>
        <a:ext cx="2176611" cy="404663"/>
      </dsp:txXfrm>
    </dsp:sp>
    <dsp:sp modelId="{B2ED5ACF-CCF1-45E5-9332-DC20E34774EE}">
      <dsp:nvSpPr>
        <dsp:cNvPr id="0" name=""/>
        <dsp:cNvSpPr/>
      </dsp:nvSpPr>
      <dsp:spPr>
        <a:xfrm>
          <a:off x="3483694" y="0"/>
          <a:ext cx="2176611" cy="404663"/>
        </a:xfrm>
        <a:prstGeom prst="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3483694" y="0"/>
        <a:ext cx="2176611" cy="404663"/>
      </dsp:txXfrm>
    </dsp:sp>
    <dsp:sp modelId="{8BB333F7-9652-49E4-9717-150A9AFB8172}">
      <dsp:nvSpPr>
        <dsp:cNvPr id="0" name=""/>
        <dsp:cNvSpPr/>
      </dsp:nvSpPr>
      <dsp:spPr>
        <a:xfrm>
          <a:off x="5224983" y="0"/>
          <a:ext cx="2176611" cy="404663"/>
        </a:xfrm>
        <a:prstGeom prst="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注意事項</a:t>
          </a:r>
        </a:p>
      </dsp:txBody>
      <dsp:txXfrm>
        <a:off x="5224983" y="0"/>
        <a:ext cx="2176611" cy="404663"/>
      </dsp:txXfrm>
    </dsp:sp>
    <dsp:sp modelId="{843E432B-2F6D-4C65-9482-C7DA0DACC83D}">
      <dsp:nvSpPr>
        <dsp:cNvPr id="0" name=""/>
        <dsp:cNvSpPr/>
      </dsp:nvSpPr>
      <dsp:spPr>
        <a:xfrm>
          <a:off x="6966272" y="0"/>
          <a:ext cx="2176611" cy="404663"/>
        </a:xfrm>
        <a:prstGeom prst="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6966272" y="0"/>
        <a:ext cx="2176611" cy="4046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41329E-1E7C-4E23-9C2D-B3AC444E76B4}">
      <dsp:nvSpPr>
        <dsp:cNvPr id="0" name=""/>
        <dsp:cNvSpPr/>
      </dsp:nvSpPr>
      <dsp:spPr>
        <a:xfrm>
          <a:off x="0" y="523428"/>
          <a:ext cx="2674968" cy="1604981"/>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b="1" kern="1200" dirty="0">
              <a:solidFill>
                <a:srgbClr val="FFFFFF"/>
              </a:solidFill>
              <a:latin typeface="微軟正黑體" panose="020B0604030504040204" pitchFamily="34" charset="-120"/>
              <a:ea typeface="微軟正黑體" panose="020B0604030504040204" pitchFamily="34" charset="-120"/>
            </a:rPr>
            <a:t>通報</a:t>
          </a:r>
          <a:r>
            <a:rPr lang="en-US" altLang="zh-TW" sz="3300" b="1" kern="1200" dirty="0">
              <a:solidFill>
                <a:srgbClr val="FFFFFF"/>
              </a:solidFill>
              <a:latin typeface="微軟正黑體" panose="020B0604030504040204" pitchFamily="34" charset="-120"/>
              <a:ea typeface="微軟正黑體" panose="020B0604030504040204" pitchFamily="34" charset="-120"/>
            </a:rPr>
            <a:t>=</a:t>
          </a:r>
          <a:r>
            <a:rPr lang="zh-TW" altLang="en-US" sz="3300" b="1" kern="1200" dirty="0">
              <a:solidFill>
                <a:srgbClr val="FFFFFF"/>
              </a:solidFill>
              <a:latin typeface="微軟正黑體" panose="020B0604030504040204" pitchFamily="34" charset="-120"/>
              <a:ea typeface="微軟正黑體" panose="020B0604030504040204" pitchFamily="34" charset="-120"/>
            </a:rPr>
            <a:t>受理</a:t>
          </a:r>
          <a:r>
            <a:rPr lang="en-US" altLang="zh-TW" sz="3300" b="1" kern="1200" dirty="0">
              <a:solidFill>
                <a:srgbClr val="FFFFFF"/>
              </a:solidFill>
              <a:latin typeface="微軟正黑體" panose="020B0604030504040204" pitchFamily="34" charset="-120"/>
              <a:ea typeface="微軟正黑體" panose="020B0604030504040204" pitchFamily="34" charset="-120"/>
            </a:rPr>
            <a:t>?</a:t>
          </a:r>
          <a:endParaRPr lang="zh-TW" sz="3300" b="1" kern="1200" dirty="0">
            <a:solidFill>
              <a:srgbClr val="FFFFFF"/>
            </a:solidFill>
            <a:latin typeface="微軟正黑體" panose="020B0604030504040204" pitchFamily="34" charset="-120"/>
            <a:ea typeface="微軟正黑體" panose="020B0604030504040204" pitchFamily="34" charset="-120"/>
          </a:endParaRPr>
        </a:p>
      </dsp:txBody>
      <dsp:txXfrm>
        <a:off x="0" y="523428"/>
        <a:ext cx="2674968" cy="1604981"/>
      </dsp:txXfrm>
    </dsp:sp>
    <dsp:sp modelId="{F4AD3C83-2908-440C-99F3-B7A0E4E0934C}">
      <dsp:nvSpPr>
        <dsp:cNvPr id="0" name=""/>
        <dsp:cNvSpPr/>
      </dsp:nvSpPr>
      <dsp:spPr>
        <a:xfrm>
          <a:off x="2942465" y="523428"/>
          <a:ext cx="2674968" cy="1604981"/>
        </a:xfrm>
        <a:prstGeom prst="rect">
          <a:avLst/>
        </a:prstGeom>
        <a:solidFill>
          <a:schemeClr val="accent5">
            <a:hueOff val="1827658"/>
            <a:satOff val="199"/>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sz="3300" b="1" kern="1200" dirty="0">
              <a:solidFill>
                <a:srgbClr val="FFFFFF"/>
              </a:solidFill>
              <a:latin typeface="微軟正黑體" panose="020B0604030504040204" pitchFamily="34" charset="-120"/>
              <a:ea typeface="微軟正黑體" panose="020B0604030504040204" pitchFamily="34" charset="-120"/>
            </a:rPr>
            <a:t>通報</a:t>
          </a:r>
          <a:r>
            <a:rPr lang="en-US" sz="3300" b="1" kern="1200" dirty="0">
              <a:solidFill>
                <a:srgbClr val="FFFFFF"/>
              </a:solidFill>
              <a:latin typeface="微軟正黑體" panose="020B0604030504040204" pitchFamily="34" charset="-120"/>
              <a:ea typeface="微軟正黑體" panose="020B0604030504040204" pitchFamily="34" charset="-120"/>
            </a:rPr>
            <a:t>=</a:t>
          </a:r>
          <a:r>
            <a:rPr lang="zh-TW" sz="3300" b="1" kern="1200" dirty="0">
              <a:solidFill>
                <a:srgbClr val="FFFFFF"/>
              </a:solidFill>
              <a:latin typeface="微軟正黑體" panose="020B0604030504040204" pitchFamily="34" charset="-120"/>
              <a:ea typeface="微軟正黑體" panose="020B0604030504040204" pitchFamily="34" charset="-120"/>
            </a:rPr>
            <a:t>調</a:t>
          </a:r>
          <a:r>
            <a:rPr lang="zh-TW" altLang="en-US" sz="3300" b="1" kern="1200" dirty="0">
              <a:solidFill>
                <a:srgbClr val="FFFFFF"/>
              </a:solidFill>
              <a:latin typeface="微軟正黑體" panose="020B0604030504040204" pitchFamily="34" charset="-120"/>
              <a:ea typeface="微軟正黑體" panose="020B0604030504040204" pitchFamily="34" charset="-120"/>
            </a:rPr>
            <a:t>查</a:t>
          </a:r>
          <a:r>
            <a:rPr lang="en-US" altLang="zh-TW" sz="3300" b="1" kern="1200" dirty="0">
              <a:solidFill>
                <a:srgbClr val="FFFFFF"/>
              </a:solidFill>
              <a:latin typeface="微軟正黑體" panose="020B0604030504040204" pitchFamily="34" charset="-120"/>
              <a:ea typeface="微軟正黑體" panose="020B0604030504040204" pitchFamily="34" charset="-120"/>
            </a:rPr>
            <a:t>?</a:t>
          </a:r>
          <a:endParaRPr lang="zh-TW" sz="3300" b="1" kern="1200" dirty="0">
            <a:solidFill>
              <a:srgbClr val="FFFFFF"/>
            </a:solidFill>
            <a:latin typeface="微軟正黑體" panose="020B0604030504040204" pitchFamily="34" charset="-120"/>
            <a:ea typeface="微軟正黑體" panose="020B0604030504040204" pitchFamily="34" charset="-120"/>
          </a:endParaRPr>
        </a:p>
      </dsp:txBody>
      <dsp:txXfrm>
        <a:off x="2942465" y="523428"/>
        <a:ext cx="2674968" cy="1604981"/>
      </dsp:txXfrm>
    </dsp:sp>
    <dsp:sp modelId="{B9FB4796-1E7F-4C47-9A1B-05D48C5AAC14}">
      <dsp:nvSpPr>
        <dsp:cNvPr id="0" name=""/>
        <dsp:cNvSpPr/>
      </dsp:nvSpPr>
      <dsp:spPr>
        <a:xfrm>
          <a:off x="5884930" y="523428"/>
          <a:ext cx="2674968" cy="1604981"/>
        </a:xfrm>
        <a:prstGeom prst="rect">
          <a:avLst/>
        </a:prstGeom>
        <a:solidFill>
          <a:schemeClr val="accent5">
            <a:hueOff val="3655316"/>
            <a:satOff val="397"/>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b="1" kern="1200" dirty="0">
              <a:solidFill>
                <a:srgbClr val="FFFFFF"/>
              </a:solidFill>
              <a:latin typeface="微軟正黑體" panose="020B0604030504040204" pitchFamily="34" charset="-120"/>
              <a:ea typeface="微軟正黑體" panose="020B0604030504040204" pitchFamily="34" charset="-120"/>
            </a:rPr>
            <a:t>受理</a:t>
          </a:r>
          <a:r>
            <a:rPr lang="en-US" altLang="zh-TW" sz="3300" b="1" kern="1200" dirty="0">
              <a:solidFill>
                <a:srgbClr val="FFFFFF"/>
              </a:solidFill>
              <a:latin typeface="微軟正黑體" panose="020B0604030504040204" pitchFamily="34" charset="-120"/>
              <a:ea typeface="微軟正黑體" panose="020B0604030504040204" pitchFamily="34" charset="-120"/>
            </a:rPr>
            <a:t>=</a:t>
          </a:r>
          <a:r>
            <a:rPr lang="zh-TW" altLang="en-US" sz="3300" b="1" kern="1200" dirty="0">
              <a:solidFill>
                <a:srgbClr val="FFFFFF"/>
              </a:solidFill>
              <a:latin typeface="微軟正黑體" panose="020B0604030504040204" pitchFamily="34" charset="-120"/>
              <a:ea typeface="微軟正黑體" panose="020B0604030504040204" pitchFamily="34" charset="-120"/>
            </a:rPr>
            <a:t>調查</a:t>
          </a:r>
          <a:r>
            <a:rPr lang="en-US" altLang="zh-TW" sz="3300" b="1" kern="1200" dirty="0">
              <a:solidFill>
                <a:srgbClr val="FFFFFF"/>
              </a:solidFill>
              <a:latin typeface="微軟正黑體" panose="020B0604030504040204" pitchFamily="34" charset="-120"/>
              <a:ea typeface="微軟正黑體" panose="020B0604030504040204" pitchFamily="34" charset="-120"/>
            </a:rPr>
            <a:t>?</a:t>
          </a:r>
          <a:endParaRPr lang="zh-TW" sz="3300" b="1" kern="1200" dirty="0">
            <a:solidFill>
              <a:srgbClr val="FFFFFF"/>
            </a:solidFill>
            <a:latin typeface="微軟正黑體" panose="020B0604030504040204" pitchFamily="34" charset="-120"/>
            <a:ea typeface="微軟正黑體" panose="020B0604030504040204" pitchFamily="34" charset="-120"/>
          </a:endParaRPr>
        </a:p>
      </dsp:txBody>
      <dsp:txXfrm>
        <a:off x="5884930" y="523428"/>
        <a:ext cx="2674968" cy="1604981"/>
      </dsp:txXfrm>
    </dsp:sp>
    <dsp:sp modelId="{B75BD0D9-DB44-46C6-8BF8-A2046D408AAA}">
      <dsp:nvSpPr>
        <dsp:cNvPr id="0" name=""/>
        <dsp:cNvSpPr/>
      </dsp:nvSpPr>
      <dsp:spPr>
        <a:xfrm>
          <a:off x="1471232" y="2395905"/>
          <a:ext cx="2674968" cy="1604981"/>
        </a:xfrm>
        <a:prstGeom prst="rect">
          <a:avLst/>
        </a:prstGeom>
        <a:solidFill>
          <a:schemeClr val="accent5">
            <a:hueOff val="5482974"/>
            <a:satOff val="596"/>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b="1" kern="1200" dirty="0">
              <a:solidFill>
                <a:srgbClr val="FFFFFF"/>
              </a:solidFill>
              <a:latin typeface="微軟正黑體" panose="020B0604030504040204" pitchFamily="34" charset="-120"/>
              <a:ea typeface="微軟正黑體" panose="020B0604030504040204" pitchFamily="34" charset="-120"/>
            </a:rPr>
            <a:t>如何進入調查程序？</a:t>
          </a:r>
        </a:p>
      </dsp:txBody>
      <dsp:txXfrm>
        <a:off x="1471232" y="2395905"/>
        <a:ext cx="2674968" cy="1604981"/>
      </dsp:txXfrm>
    </dsp:sp>
    <dsp:sp modelId="{75A5C8A6-B25A-47A7-9345-16294D34E465}">
      <dsp:nvSpPr>
        <dsp:cNvPr id="0" name=""/>
        <dsp:cNvSpPr/>
      </dsp:nvSpPr>
      <dsp:spPr>
        <a:xfrm>
          <a:off x="4413697" y="2395905"/>
          <a:ext cx="2674968" cy="1604981"/>
        </a:xfrm>
        <a:prstGeom prst="rect">
          <a:avLst/>
        </a:prstGeom>
        <a:solidFill>
          <a:schemeClr val="accent5">
            <a:hueOff val="7310632"/>
            <a:satOff val="795"/>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b="1" kern="1200" dirty="0">
              <a:solidFill>
                <a:srgbClr val="FFFFFF"/>
              </a:solidFill>
              <a:latin typeface="微軟正黑體" panose="020B0604030504040204" pitchFamily="34" charset="-120"/>
              <a:ea typeface="微軟正黑體" panose="020B0604030504040204" pitchFamily="34" charset="-120"/>
            </a:rPr>
            <a:t>受理後可以不調查？</a:t>
          </a:r>
        </a:p>
      </dsp:txBody>
      <dsp:txXfrm>
        <a:off x="4413697" y="2395905"/>
        <a:ext cx="2674968" cy="16049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4E9B9-C446-4FC6-8AE9-4DA152119066}">
      <dsp:nvSpPr>
        <dsp:cNvPr id="0" name=""/>
        <dsp:cNvSpPr/>
      </dsp:nvSpPr>
      <dsp:spPr>
        <a:xfrm>
          <a:off x="4809" y="3221498"/>
          <a:ext cx="1329156" cy="664578"/>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知悉通報</a:t>
          </a:r>
        </a:p>
      </dsp:txBody>
      <dsp:txXfrm>
        <a:off x="24274" y="3240963"/>
        <a:ext cx="1290226" cy="625648"/>
      </dsp:txXfrm>
    </dsp:sp>
    <dsp:sp modelId="{0D9523C9-3EF7-4C13-A55F-28F51EA37A9D}">
      <dsp:nvSpPr>
        <dsp:cNvPr id="0" name=""/>
        <dsp:cNvSpPr/>
      </dsp:nvSpPr>
      <dsp:spPr>
        <a:xfrm rot="18956603">
          <a:off x="1229895" y="3283727"/>
          <a:ext cx="739803" cy="25682"/>
        </a:xfrm>
        <a:custGeom>
          <a:avLst/>
          <a:gdLst/>
          <a:ahLst/>
          <a:cxnLst/>
          <a:rect l="0" t="0" r="0" b="0"/>
          <a:pathLst>
            <a:path>
              <a:moveTo>
                <a:pt x="0" y="12841"/>
              </a:moveTo>
              <a:lnTo>
                <a:pt x="739803" y="12841"/>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1581302" y="3278074"/>
        <a:ext cx="36990" cy="36990"/>
      </dsp:txXfrm>
    </dsp:sp>
    <dsp:sp modelId="{F0E905B6-4204-4087-91C5-9DF383EFBA7E}">
      <dsp:nvSpPr>
        <dsp:cNvPr id="0" name=""/>
        <dsp:cNvSpPr/>
      </dsp:nvSpPr>
      <dsp:spPr>
        <a:xfrm>
          <a:off x="1865628" y="2589571"/>
          <a:ext cx="1329156" cy="89955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接獲</a:t>
          </a:r>
          <a:br>
            <a:rPr lang="en-US" altLang="zh-TW" sz="2000" b="1" kern="1200" dirty="0">
              <a:solidFill>
                <a:srgbClr val="FFFFFF"/>
              </a:solidFill>
              <a:latin typeface="微軟正黑體" panose="020B0604030504040204" pitchFamily="34" charset="-120"/>
              <a:ea typeface="微軟正黑體" panose="020B0604030504040204" pitchFamily="34" charset="-120"/>
            </a:rPr>
          </a:br>
          <a:r>
            <a:rPr lang="zh-TW" sz="2000" b="1" kern="1200" dirty="0">
              <a:solidFill>
                <a:srgbClr val="FFFFFF"/>
              </a:solidFill>
              <a:latin typeface="微軟正黑體" panose="020B0604030504040204" pitchFamily="34" charset="-120"/>
              <a:ea typeface="微軟正黑體" panose="020B0604030504040204" pitchFamily="34" charset="-120"/>
            </a:rPr>
            <a:t>申請</a:t>
          </a:r>
          <a:r>
            <a:rPr lang="en-US" sz="2000" b="1" kern="1200" dirty="0">
              <a:solidFill>
                <a:srgbClr val="FFFFFF"/>
              </a:solidFill>
              <a:latin typeface="微軟正黑體" panose="020B0604030504040204" pitchFamily="34" charset="-120"/>
              <a:ea typeface="微軟正黑體" panose="020B0604030504040204" pitchFamily="34" charset="-120"/>
            </a:rPr>
            <a:t>/</a:t>
          </a:r>
          <a:r>
            <a:rPr lang="zh-TW" sz="2000" b="1" kern="1200" dirty="0">
              <a:solidFill>
                <a:srgbClr val="FFFFFF"/>
              </a:solidFill>
              <a:latin typeface="微軟正黑體" panose="020B0604030504040204" pitchFamily="34" charset="-120"/>
              <a:ea typeface="微軟正黑體" panose="020B0604030504040204" pitchFamily="34" charset="-120"/>
            </a:rPr>
            <a:t>檢舉</a:t>
          </a:r>
        </a:p>
      </dsp:txBody>
      <dsp:txXfrm>
        <a:off x="1891975" y="2615918"/>
        <a:ext cx="1276462" cy="846865"/>
      </dsp:txXfrm>
    </dsp:sp>
    <dsp:sp modelId="{49AB046F-50E1-45CA-935C-D9E8A5F9AF6A}">
      <dsp:nvSpPr>
        <dsp:cNvPr id="0" name=""/>
        <dsp:cNvSpPr/>
      </dsp:nvSpPr>
      <dsp:spPr>
        <a:xfrm rot="18345382">
          <a:off x="3005689" y="2657333"/>
          <a:ext cx="909851" cy="25682"/>
        </a:xfrm>
        <a:custGeom>
          <a:avLst/>
          <a:gdLst/>
          <a:ahLst/>
          <a:cxnLst/>
          <a:rect l="0" t="0" r="0" b="0"/>
          <a:pathLst>
            <a:path>
              <a:moveTo>
                <a:pt x="0" y="12841"/>
              </a:moveTo>
              <a:lnTo>
                <a:pt x="909851" y="12841"/>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437869" y="2647428"/>
        <a:ext cx="45492" cy="45492"/>
      </dsp:txXfrm>
    </dsp:sp>
    <dsp:sp modelId="{A366420A-CD63-4419-89AC-E6C5493BCBEE}">
      <dsp:nvSpPr>
        <dsp:cNvPr id="0" name=""/>
        <dsp:cNvSpPr/>
      </dsp:nvSpPr>
      <dsp:spPr>
        <a:xfrm>
          <a:off x="3726446" y="1968709"/>
          <a:ext cx="1329156" cy="664578"/>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a:solidFill>
                <a:srgbClr val="FFFFFF"/>
              </a:solidFill>
              <a:latin typeface="微軟正黑體" panose="020B0604030504040204" pitchFamily="34" charset="-120"/>
              <a:ea typeface="微軟正黑體" panose="020B0604030504040204" pitchFamily="34" charset="-120"/>
            </a:rPr>
            <a:t>有管轄權</a:t>
          </a:r>
        </a:p>
      </dsp:txBody>
      <dsp:txXfrm>
        <a:off x="3745911" y="1988174"/>
        <a:ext cx="1290226" cy="625648"/>
      </dsp:txXfrm>
    </dsp:sp>
    <dsp:sp modelId="{B01EF2F9-6081-4440-9834-095279E41EFF}">
      <dsp:nvSpPr>
        <dsp:cNvPr id="0" name=""/>
        <dsp:cNvSpPr/>
      </dsp:nvSpPr>
      <dsp:spPr>
        <a:xfrm rot="18744385">
          <a:off x="4927251" y="1997099"/>
          <a:ext cx="788366" cy="25682"/>
        </a:xfrm>
        <a:custGeom>
          <a:avLst/>
          <a:gdLst/>
          <a:ahLst/>
          <a:cxnLst/>
          <a:rect l="0" t="0" r="0" b="0"/>
          <a:pathLst>
            <a:path>
              <a:moveTo>
                <a:pt x="0" y="12841"/>
              </a:moveTo>
              <a:lnTo>
                <a:pt x="788366"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5301725" y="1990231"/>
        <a:ext cx="39418" cy="39418"/>
      </dsp:txXfrm>
    </dsp:sp>
    <dsp:sp modelId="{8772576B-5A16-46BD-A04A-8E5B6E51C313}">
      <dsp:nvSpPr>
        <dsp:cNvPr id="0" name=""/>
        <dsp:cNvSpPr/>
      </dsp:nvSpPr>
      <dsp:spPr>
        <a:xfrm>
          <a:off x="5587265" y="1386595"/>
          <a:ext cx="1329156" cy="66457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a:solidFill>
                <a:srgbClr val="FFFFFF"/>
              </a:solidFill>
              <a:latin typeface="微軟正黑體" panose="020B0604030504040204" pitchFamily="34" charset="-120"/>
              <a:ea typeface="微軟正黑體" panose="020B0604030504040204" pitchFamily="34" charset="-120"/>
            </a:rPr>
            <a:t>受理</a:t>
          </a:r>
        </a:p>
      </dsp:txBody>
      <dsp:txXfrm>
        <a:off x="5606730" y="1406060"/>
        <a:ext cx="1290226" cy="625648"/>
      </dsp:txXfrm>
    </dsp:sp>
    <dsp:sp modelId="{53BE25F4-E91C-48EF-8953-FCC2F34EA14F}">
      <dsp:nvSpPr>
        <dsp:cNvPr id="0" name=""/>
        <dsp:cNvSpPr/>
      </dsp:nvSpPr>
      <dsp:spPr>
        <a:xfrm rot="17585599">
          <a:off x="6504509" y="1082608"/>
          <a:ext cx="1355486" cy="25682"/>
        </a:xfrm>
        <a:custGeom>
          <a:avLst/>
          <a:gdLst/>
          <a:ahLst/>
          <a:cxnLst/>
          <a:rect l="0" t="0" r="0" b="0"/>
          <a:pathLst>
            <a:path>
              <a:moveTo>
                <a:pt x="0" y="12841"/>
              </a:moveTo>
              <a:lnTo>
                <a:pt x="1355486"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7148365" y="1061562"/>
        <a:ext cx="67774" cy="67774"/>
      </dsp:txXfrm>
    </dsp:sp>
    <dsp:sp modelId="{784A9021-3116-4247-81B3-DCA05A91878B}">
      <dsp:nvSpPr>
        <dsp:cNvPr id="0" name=""/>
        <dsp:cNvSpPr/>
      </dsp:nvSpPr>
      <dsp:spPr>
        <a:xfrm>
          <a:off x="7448084" y="139727"/>
          <a:ext cx="1329156" cy="66457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進入調查</a:t>
          </a:r>
        </a:p>
      </dsp:txBody>
      <dsp:txXfrm>
        <a:off x="7467549" y="159192"/>
        <a:ext cx="1290226" cy="625648"/>
      </dsp:txXfrm>
    </dsp:sp>
    <dsp:sp modelId="{91D77BAE-1DE4-4059-ADA3-798AE3DB607E}">
      <dsp:nvSpPr>
        <dsp:cNvPr id="0" name=""/>
        <dsp:cNvSpPr/>
      </dsp:nvSpPr>
      <dsp:spPr>
        <a:xfrm rot="20001596">
          <a:off x="6884849" y="1572691"/>
          <a:ext cx="594806" cy="25682"/>
        </a:xfrm>
        <a:custGeom>
          <a:avLst/>
          <a:gdLst/>
          <a:ahLst/>
          <a:cxnLst/>
          <a:rect l="0" t="0" r="0" b="0"/>
          <a:pathLst>
            <a:path>
              <a:moveTo>
                <a:pt x="0" y="12841"/>
              </a:moveTo>
              <a:lnTo>
                <a:pt x="594806"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7167382" y="1570663"/>
        <a:ext cx="29740" cy="29740"/>
      </dsp:txXfrm>
    </dsp:sp>
    <dsp:sp modelId="{F7E5EFBB-A8FE-4BC0-BCB6-D227310057C6}">
      <dsp:nvSpPr>
        <dsp:cNvPr id="0" name=""/>
        <dsp:cNvSpPr/>
      </dsp:nvSpPr>
      <dsp:spPr>
        <a:xfrm>
          <a:off x="7448084" y="903991"/>
          <a:ext cx="1329156" cy="1096381"/>
        </a:xfrm>
        <a:prstGeom prst="roundRect">
          <a:avLst>
            <a:gd name="adj" fmla="val 10000"/>
          </a:avLst>
        </a:prstGeom>
        <a:solidFill>
          <a:schemeClr val="tx2">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申請人</a:t>
          </a:r>
          <a:br>
            <a:rPr lang="en-US" altLang="zh-TW" sz="2000" b="1" kern="1200" dirty="0">
              <a:solidFill>
                <a:srgbClr val="FFFFFF"/>
              </a:solidFill>
              <a:latin typeface="微軟正黑體" panose="020B0604030504040204" pitchFamily="34" charset="-120"/>
              <a:ea typeface="微軟正黑體" panose="020B0604030504040204" pitchFamily="34" charset="-120"/>
            </a:rPr>
          </a:br>
          <a:r>
            <a:rPr lang="zh-TW" altLang="en-US" sz="2000" b="1" kern="1200" dirty="0">
              <a:solidFill>
                <a:srgbClr val="FFFFFF"/>
              </a:solidFill>
              <a:latin typeface="微軟正黑體" panose="020B0604030504040204" pitchFamily="34" charset="-120"/>
              <a:ea typeface="微軟正黑體" panose="020B0604030504040204" pitchFamily="34" charset="-120"/>
            </a:rPr>
            <a:t>撤案</a:t>
          </a:r>
        </a:p>
      </dsp:txBody>
      <dsp:txXfrm>
        <a:off x="7480196" y="936103"/>
        <a:ext cx="1264932" cy="1032157"/>
      </dsp:txXfrm>
    </dsp:sp>
    <dsp:sp modelId="{4F206B93-FF0A-4038-AFDC-34F2ACC027B5}">
      <dsp:nvSpPr>
        <dsp:cNvPr id="0" name=""/>
        <dsp:cNvSpPr/>
      </dsp:nvSpPr>
      <dsp:spPr>
        <a:xfrm rot="3691421">
          <a:off x="6624715" y="2196125"/>
          <a:ext cx="1115074" cy="25682"/>
        </a:xfrm>
        <a:custGeom>
          <a:avLst/>
          <a:gdLst/>
          <a:ahLst/>
          <a:cxnLst/>
          <a:rect l="0" t="0" r="0" b="0"/>
          <a:pathLst>
            <a:path>
              <a:moveTo>
                <a:pt x="0" y="12841"/>
              </a:moveTo>
              <a:lnTo>
                <a:pt x="1115074"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7154375" y="2181090"/>
        <a:ext cx="55753" cy="55753"/>
      </dsp:txXfrm>
    </dsp:sp>
    <dsp:sp modelId="{1B938193-750A-44E4-B9BD-138D36BBFF38}">
      <dsp:nvSpPr>
        <dsp:cNvPr id="0" name=""/>
        <dsp:cNvSpPr/>
      </dsp:nvSpPr>
      <dsp:spPr>
        <a:xfrm>
          <a:off x="7448084" y="2100059"/>
          <a:ext cx="1329156" cy="1197981"/>
        </a:xfrm>
        <a:prstGeom prst="roundRect">
          <a:avLst>
            <a:gd name="adj" fmla="val 10000"/>
          </a:avLst>
        </a:prstGeom>
        <a:solidFill>
          <a:schemeClr val="tx2">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檢舉案</a:t>
          </a:r>
          <a:br>
            <a:rPr lang="en-US" altLang="zh-TW" sz="2000" b="1" kern="1200" dirty="0">
              <a:solidFill>
                <a:srgbClr val="FFFFFF"/>
              </a:solidFill>
              <a:latin typeface="微軟正黑體" panose="020B0604030504040204" pitchFamily="34" charset="-120"/>
              <a:ea typeface="微軟正黑體" panose="020B0604030504040204" pitchFamily="34" charset="-120"/>
            </a:rPr>
          </a:br>
          <a:r>
            <a:rPr lang="zh-TW" altLang="en-US" sz="2000" b="1" kern="1200" dirty="0">
              <a:solidFill>
                <a:srgbClr val="FFFFFF"/>
              </a:solidFill>
              <a:latin typeface="微軟正黑體" panose="020B0604030504040204" pitchFamily="34" charset="-120"/>
              <a:ea typeface="微軟正黑體" panose="020B0604030504040204" pitchFamily="34" charset="-120"/>
            </a:rPr>
            <a:t>未能進入調查</a:t>
          </a:r>
        </a:p>
      </dsp:txBody>
      <dsp:txXfrm>
        <a:off x="7483172" y="2135147"/>
        <a:ext cx="1258980" cy="1127805"/>
      </dsp:txXfrm>
    </dsp:sp>
    <dsp:sp modelId="{908BAA83-E28A-4809-ACD6-D36EFDD245C2}">
      <dsp:nvSpPr>
        <dsp:cNvPr id="0" name=""/>
        <dsp:cNvSpPr/>
      </dsp:nvSpPr>
      <dsp:spPr>
        <a:xfrm rot="2142401">
          <a:off x="4994062" y="2479222"/>
          <a:ext cx="654744" cy="25682"/>
        </a:xfrm>
        <a:custGeom>
          <a:avLst/>
          <a:gdLst/>
          <a:ahLst/>
          <a:cxnLst/>
          <a:rect l="0" t="0" r="0" b="0"/>
          <a:pathLst>
            <a:path>
              <a:moveTo>
                <a:pt x="0" y="12841"/>
              </a:moveTo>
              <a:lnTo>
                <a:pt x="654744"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5305065" y="2475695"/>
        <a:ext cx="32737" cy="32737"/>
      </dsp:txXfrm>
    </dsp:sp>
    <dsp:sp modelId="{D7BFA774-3147-4ACB-95FC-3A71DD48C177}">
      <dsp:nvSpPr>
        <dsp:cNvPr id="0" name=""/>
        <dsp:cNvSpPr/>
      </dsp:nvSpPr>
      <dsp:spPr>
        <a:xfrm>
          <a:off x="5587265" y="2150859"/>
          <a:ext cx="1329156" cy="1064541"/>
        </a:xfrm>
        <a:prstGeom prst="roundRect">
          <a:avLst>
            <a:gd name="adj" fmla="val 10000"/>
          </a:avLst>
        </a:prstGeom>
        <a:solidFill>
          <a:srgbClr val="9B9B9B"/>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不受理</a:t>
          </a:r>
          <a:br>
            <a:rPr lang="en-US" altLang="zh-TW" sz="2000" b="1" kern="1200" dirty="0">
              <a:solidFill>
                <a:srgbClr val="FFFFFF"/>
              </a:solidFill>
              <a:latin typeface="微軟正黑體" panose="020B0604030504040204" pitchFamily="34" charset="-120"/>
              <a:ea typeface="微軟正黑體" panose="020B0604030504040204" pitchFamily="34" charset="-120"/>
            </a:rPr>
          </a:br>
          <a:r>
            <a:rPr lang="zh-TW" altLang="en-US" sz="2000" b="1" kern="1200" dirty="0">
              <a:solidFill>
                <a:srgbClr val="FFFFFF"/>
              </a:solidFill>
              <a:latin typeface="微軟正黑體" panose="020B0604030504040204" pitchFamily="34" charset="-120"/>
              <a:ea typeface="微軟正黑體" panose="020B0604030504040204" pitchFamily="34" charset="-120"/>
            </a:rPr>
            <a:t>事由</a:t>
          </a:r>
        </a:p>
      </dsp:txBody>
      <dsp:txXfrm>
        <a:off x="5618444" y="2182038"/>
        <a:ext cx="1266798" cy="1002183"/>
      </dsp:txXfrm>
    </dsp:sp>
    <dsp:sp modelId="{74649C6B-960E-4D5C-9483-DFA4ED2B3192}">
      <dsp:nvSpPr>
        <dsp:cNvPr id="0" name=""/>
        <dsp:cNvSpPr/>
      </dsp:nvSpPr>
      <dsp:spPr>
        <a:xfrm rot="4052405">
          <a:off x="2764789" y="3669555"/>
          <a:ext cx="1391651" cy="25682"/>
        </a:xfrm>
        <a:custGeom>
          <a:avLst/>
          <a:gdLst/>
          <a:ahLst/>
          <a:cxnLst/>
          <a:rect l="0" t="0" r="0" b="0"/>
          <a:pathLst>
            <a:path>
              <a:moveTo>
                <a:pt x="0" y="12841"/>
              </a:moveTo>
              <a:lnTo>
                <a:pt x="1391651" y="12841"/>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425824" y="3647605"/>
        <a:ext cx="69582" cy="69582"/>
      </dsp:txXfrm>
    </dsp:sp>
    <dsp:sp modelId="{23C8DC2D-E9A6-4577-995E-AD3F609DBBF6}">
      <dsp:nvSpPr>
        <dsp:cNvPr id="0" name=""/>
        <dsp:cNvSpPr/>
      </dsp:nvSpPr>
      <dsp:spPr>
        <a:xfrm>
          <a:off x="3726446" y="3993152"/>
          <a:ext cx="1329156" cy="664578"/>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無管轄權</a:t>
          </a:r>
        </a:p>
      </dsp:txBody>
      <dsp:txXfrm>
        <a:off x="3745911" y="4012617"/>
        <a:ext cx="1290226" cy="625648"/>
      </dsp:txXfrm>
    </dsp:sp>
    <dsp:sp modelId="{70132922-D2CE-4AC9-9CE0-3216D9DB1587}">
      <dsp:nvSpPr>
        <dsp:cNvPr id="0" name=""/>
        <dsp:cNvSpPr/>
      </dsp:nvSpPr>
      <dsp:spPr>
        <a:xfrm rot="20773596">
          <a:off x="5047732" y="4247436"/>
          <a:ext cx="547403" cy="25682"/>
        </a:xfrm>
        <a:custGeom>
          <a:avLst/>
          <a:gdLst/>
          <a:ahLst/>
          <a:cxnLst/>
          <a:rect l="0" t="0" r="0" b="0"/>
          <a:pathLst>
            <a:path>
              <a:moveTo>
                <a:pt x="0" y="12841"/>
              </a:moveTo>
              <a:lnTo>
                <a:pt x="547403" y="1284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5307749" y="4246593"/>
        <a:ext cx="27370" cy="27370"/>
      </dsp:txXfrm>
    </dsp:sp>
    <dsp:sp modelId="{35288B4B-B6FA-41FF-822D-BD111482B9A9}">
      <dsp:nvSpPr>
        <dsp:cNvPr id="0" name=""/>
        <dsp:cNvSpPr/>
      </dsp:nvSpPr>
      <dsp:spPr>
        <a:xfrm>
          <a:off x="5587265" y="3732498"/>
          <a:ext cx="1329156" cy="92523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移轉管轄</a:t>
          </a:r>
          <a:br>
            <a:rPr lang="en-US" altLang="zh-TW" sz="2000" b="1" kern="1200" dirty="0">
              <a:solidFill>
                <a:srgbClr val="FFFFFF"/>
              </a:solidFill>
              <a:latin typeface="微軟正黑體" panose="020B0604030504040204" pitchFamily="34" charset="-120"/>
              <a:ea typeface="微軟正黑體" panose="020B0604030504040204" pitchFamily="34" charset="-120"/>
            </a:rPr>
          </a:br>
          <a:r>
            <a:rPr lang="zh-TW" altLang="en-US" sz="2000" b="1" kern="1200" dirty="0">
              <a:solidFill>
                <a:srgbClr val="FFFFFF"/>
              </a:solidFill>
              <a:latin typeface="微軟正黑體" panose="020B0604030504040204" pitchFamily="34" charset="-120"/>
              <a:ea typeface="微軟正黑體" panose="020B0604030504040204" pitchFamily="34" charset="-120"/>
            </a:rPr>
            <a:t>配合調查</a:t>
          </a:r>
        </a:p>
      </dsp:txBody>
      <dsp:txXfrm>
        <a:off x="5614364" y="3759597"/>
        <a:ext cx="1274958" cy="871034"/>
      </dsp:txXfrm>
    </dsp:sp>
    <dsp:sp modelId="{F39F23AE-F2D3-4CA5-B6EA-3DD5BC51B8C4}">
      <dsp:nvSpPr>
        <dsp:cNvPr id="0" name=""/>
        <dsp:cNvSpPr/>
      </dsp:nvSpPr>
      <dsp:spPr>
        <a:xfrm rot="3015253">
          <a:off x="1184034" y="3860621"/>
          <a:ext cx="831524" cy="25682"/>
        </a:xfrm>
        <a:custGeom>
          <a:avLst/>
          <a:gdLst/>
          <a:ahLst/>
          <a:cxnLst/>
          <a:rect l="0" t="0" r="0" b="0"/>
          <a:pathLst>
            <a:path>
              <a:moveTo>
                <a:pt x="0" y="12841"/>
              </a:moveTo>
              <a:lnTo>
                <a:pt x="831524" y="12841"/>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1579009" y="3852674"/>
        <a:ext cx="41576" cy="41576"/>
      </dsp:txXfrm>
    </dsp:sp>
    <dsp:sp modelId="{FA6B0D4C-194F-479C-8319-AA69BBEF596F}">
      <dsp:nvSpPr>
        <dsp:cNvPr id="0" name=""/>
        <dsp:cNvSpPr/>
      </dsp:nvSpPr>
      <dsp:spPr>
        <a:xfrm>
          <a:off x="1865628" y="3728544"/>
          <a:ext cx="1329156" cy="929186"/>
        </a:xfrm>
        <a:prstGeom prst="roundRect">
          <a:avLst>
            <a:gd name="adj" fmla="val 10000"/>
          </a:avLst>
        </a:prstGeom>
        <a:solidFill>
          <a:schemeClr val="tx2">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無人申請無人檢舉</a:t>
          </a:r>
        </a:p>
      </dsp:txBody>
      <dsp:txXfrm>
        <a:off x="1892843" y="3755759"/>
        <a:ext cx="1274726" cy="8747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F41F4-C4AB-4B6C-8215-9770C2343757}">
      <dsp:nvSpPr>
        <dsp:cNvPr id="0" name=""/>
        <dsp:cNvSpPr/>
      </dsp:nvSpPr>
      <dsp:spPr>
        <a:xfrm>
          <a:off x="2767241" y="4065293"/>
          <a:ext cx="145178" cy="915406"/>
        </a:xfrm>
        <a:custGeom>
          <a:avLst/>
          <a:gdLst/>
          <a:ahLst/>
          <a:cxnLst/>
          <a:rect l="0" t="0" r="0" b="0"/>
          <a:pathLst>
            <a:path>
              <a:moveTo>
                <a:pt x="0" y="0"/>
              </a:moveTo>
              <a:lnTo>
                <a:pt x="72589" y="0"/>
              </a:lnTo>
              <a:lnTo>
                <a:pt x="72589" y="915406"/>
              </a:lnTo>
              <a:lnTo>
                <a:pt x="145178" y="915406"/>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AA66E5-BEAF-4E1E-9319-2C33FEB46265}">
      <dsp:nvSpPr>
        <dsp:cNvPr id="0" name=""/>
        <dsp:cNvSpPr/>
      </dsp:nvSpPr>
      <dsp:spPr>
        <a:xfrm>
          <a:off x="2767241" y="4065293"/>
          <a:ext cx="145178" cy="457703"/>
        </a:xfrm>
        <a:custGeom>
          <a:avLst/>
          <a:gdLst/>
          <a:ahLst/>
          <a:cxnLst/>
          <a:rect l="0" t="0" r="0" b="0"/>
          <a:pathLst>
            <a:path>
              <a:moveTo>
                <a:pt x="0" y="0"/>
              </a:moveTo>
              <a:lnTo>
                <a:pt x="72589" y="0"/>
              </a:lnTo>
              <a:lnTo>
                <a:pt x="72589" y="457703"/>
              </a:lnTo>
              <a:lnTo>
                <a:pt x="145178" y="457703"/>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0B1FC7-4F57-40E8-93B8-0AD954D98AAC}">
      <dsp:nvSpPr>
        <dsp:cNvPr id="0" name=""/>
        <dsp:cNvSpPr/>
      </dsp:nvSpPr>
      <dsp:spPr>
        <a:xfrm>
          <a:off x="6191713" y="401957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F248AD-1D61-4784-898B-C77E08EE4ADD}">
      <dsp:nvSpPr>
        <dsp:cNvPr id="0" name=""/>
        <dsp:cNvSpPr/>
      </dsp:nvSpPr>
      <dsp:spPr>
        <a:xfrm>
          <a:off x="2767241" y="401957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DDF7CB-9464-4893-B996-62EAAFAFC11E}">
      <dsp:nvSpPr>
        <dsp:cNvPr id="0" name=""/>
        <dsp:cNvSpPr/>
      </dsp:nvSpPr>
      <dsp:spPr>
        <a:xfrm>
          <a:off x="2767241" y="3607589"/>
          <a:ext cx="145178" cy="457703"/>
        </a:xfrm>
        <a:custGeom>
          <a:avLst/>
          <a:gdLst/>
          <a:ahLst/>
          <a:cxnLst/>
          <a:rect l="0" t="0" r="0" b="0"/>
          <a:pathLst>
            <a:path>
              <a:moveTo>
                <a:pt x="0" y="457703"/>
              </a:moveTo>
              <a:lnTo>
                <a:pt x="72589" y="457703"/>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68769C-6344-4780-A916-28957BDFC9F6}">
      <dsp:nvSpPr>
        <dsp:cNvPr id="0" name=""/>
        <dsp:cNvSpPr/>
      </dsp:nvSpPr>
      <dsp:spPr>
        <a:xfrm>
          <a:off x="2767241" y="3149886"/>
          <a:ext cx="145178" cy="915406"/>
        </a:xfrm>
        <a:custGeom>
          <a:avLst/>
          <a:gdLst/>
          <a:ahLst/>
          <a:cxnLst/>
          <a:rect l="0" t="0" r="0" b="0"/>
          <a:pathLst>
            <a:path>
              <a:moveTo>
                <a:pt x="0" y="915406"/>
              </a:moveTo>
              <a:lnTo>
                <a:pt x="72589" y="915406"/>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5D22AC-EECA-4ECC-A972-4BD9FE6DEBCE}">
      <dsp:nvSpPr>
        <dsp:cNvPr id="0" name=""/>
        <dsp:cNvSpPr/>
      </dsp:nvSpPr>
      <dsp:spPr>
        <a:xfrm>
          <a:off x="2183934" y="2995993"/>
          <a:ext cx="145178" cy="1069299"/>
        </a:xfrm>
        <a:custGeom>
          <a:avLst/>
          <a:gdLst/>
          <a:ahLst/>
          <a:cxnLst/>
          <a:rect l="0" t="0" r="0" b="0"/>
          <a:pathLst>
            <a:path>
              <a:moveTo>
                <a:pt x="0" y="0"/>
              </a:moveTo>
              <a:lnTo>
                <a:pt x="72518" y="0"/>
              </a:lnTo>
              <a:lnTo>
                <a:pt x="72518" y="1069299"/>
              </a:lnTo>
              <a:lnTo>
                <a:pt x="145178" y="1069299"/>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C9B3D3-5366-4DBD-B386-435271FD5D23}">
      <dsp:nvSpPr>
        <dsp:cNvPr id="0" name=""/>
        <dsp:cNvSpPr/>
      </dsp:nvSpPr>
      <dsp:spPr>
        <a:xfrm>
          <a:off x="3882327" y="244214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7F5456-6E6A-4994-81D2-6E4423DFA566}">
      <dsp:nvSpPr>
        <dsp:cNvPr id="0" name=""/>
        <dsp:cNvSpPr/>
      </dsp:nvSpPr>
      <dsp:spPr>
        <a:xfrm>
          <a:off x="2767241" y="1926693"/>
          <a:ext cx="145178" cy="561170"/>
        </a:xfrm>
        <a:custGeom>
          <a:avLst/>
          <a:gdLst/>
          <a:ahLst/>
          <a:cxnLst/>
          <a:rect l="0" t="0" r="0" b="0"/>
          <a:pathLst>
            <a:path>
              <a:moveTo>
                <a:pt x="0" y="0"/>
              </a:moveTo>
              <a:lnTo>
                <a:pt x="72518" y="0"/>
              </a:lnTo>
              <a:lnTo>
                <a:pt x="72518" y="561170"/>
              </a:lnTo>
              <a:lnTo>
                <a:pt x="145178" y="56117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C1837-63DE-463B-BEDE-80CB93A289EE}">
      <dsp:nvSpPr>
        <dsp:cNvPr id="0" name=""/>
        <dsp:cNvSpPr/>
      </dsp:nvSpPr>
      <dsp:spPr>
        <a:xfrm>
          <a:off x="5803941" y="1875731"/>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AC40A9-9012-4012-BC9E-2C9841AFDD20}">
      <dsp:nvSpPr>
        <dsp:cNvPr id="0" name=""/>
        <dsp:cNvSpPr/>
      </dsp:nvSpPr>
      <dsp:spPr>
        <a:xfrm>
          <a:off x="4843532" y="1359551"/>
          <a:ext cx="145178" cy="561900"/>
        </a:xfrm>
        <a:custGeom>
          <a:avLst/>
          <a:gdLst/>
          <a:ahLst/>
          <a:cxnLst/>
          <a:rect l="0" t="0" r="0" b="0"/>
          <a:pathLst>
            <a:path>
              <a:moveTo>
                <a:pt x="0" y="0"/>
              </a:moveTo>
              <a:lnTo>
                <a:pt x="72518" y="0"/>
              </a:lnTo>
              <a:lnTo>
                <a:pt x="72518" y="561900"/>
              </a:lnTo>
              <a:lnTo>
                <a:pt x="145178" y="56190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582075-7078-4BF3-854D-14E20CFBD7A6}">
      <dsp:nvSpPr>
        <dsp:cNvPr id="0" name=""/>
        <dsp:cNvSpPr/>
      </dsp:nvSpPr>
      <dsp:spPr>
        <a:xfrm>
          <a:off x="5804738" y="797882"/>
          <a:ext cx="145178" cy="557077"/>
        </a:xfrm>
        <a:custGeom>
          <a:avLst/>
          <a:gdLst/>
          <a:ahLst/>
          <a:cxnLst/>
          <a:rect l="0" t="0" r="0" b="0"/>
          <a:pathLst>
            <a:path>
              <a:moveTo>
                <a:pt x="0" y="0"/>
              </a:moveTo>
              <a:lnTo>
                <a:pt x="72589" y="0"/>
              </a:lnTo>
              <a:lnTo>
                <a:pt x="72589" y="557077"/>
              </a:lnTo>
              <a:lnTo>
                <a:pt x="145178" y="557077"/>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F3BE09-F442-433F-A541-D40A430F86D0}">
      <dsp:nvSpPr>
        <dsp:cNvPr id="0" name=""/>
        <dsp:cNvSpPr/>
      </dsp:nvSpPr>
      <dsp:spPr>
        <a:xfrm>
          <a:off x="5804738" y="752162"/>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A9CC15-4FF0-4C2C-B465-053BAEA66870}">
      <dsp:nvSpPr>
        <dsp:cNvPr id="0" name=""/>
        <dsp:cNvSpPr/>
      </dsp:nvSpPr>
      <dsp:spPr>
        <a:xfrm>
          <a:off x="7937367" y="195085"/>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6BD844-42D5-4FE3-8D1B-21EAA08CB643}">
      <dsp:nvSpPr>
        <dsp:cNvPr id="0" name=""/>
        <dsp:cNvSpPr/>
      </dsp:nvSpPr>
      <dsp:spPr>
        <a:xfrm>
          <a:off x="5804738" y="240805"/>
          <a:ext cx="145178" cy="557077"/>
        </a:xfrm>
        <a:custGeom>
          <a:avLst/>
          <a:gdLst/>
          <a:ahLst/>
          <a:cxnLst/>
          <a:rect l="0" t="0" r="0" b="0"/>
          <a:pathLst>
            <a:path>
              <a:moveTo>
                <a:pt x="0" y="557077"/>
              </a:moveTo>
              <a:lnTo>
                <a:pt x="72589" y="557077"/>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884977-49E4-424D-A733-36AC80F811E1}">
      <dsp:nvSpPr>
        <dsp:cNvPr id="0" name=""/>
        <dsp:cNvSpPr/>
      </dsp:nvSpPr>
      <dsp:spPr>
        <a:xfrm>
          <a:off x="4843532" y="797882"/>
          <a:ext cx="145178" cy="561668"/>
        </a:xfrm>
        <a:custGeom>
          <a:avLst/>
          <a:gdLst/>
          <a:ahLst/>
          <a:cxnLst/>
          <a:rect l="0" t="0" r="0" b="0"/>
          <a:pathLst>
            <a:path>
              <a:moveTo>
                <a:pt x="0" y="561668"/>
              </a:moveTo>
              <a:lnTo>
                <a:pt x="72518" y="561668"/>
              </a:lnTo>
              <a:lnTo>
                <a:pt x="72518"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01CE74-C98B-4A42-804B-56718E39C1FD}">
      <dsp:nvSpPr>
        <dsp:cNvPr id="0" name=""/>
        <dsp:cNvSpPr/>
      </dsp:nvSpPr>
      <dsp:spPr>
        <a:xfrm>
          <a:off x="3882327" y="1313831"/>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C00FA2-F907-4848-8E59-7AF502C62ACB}">
      <dsp:nvSpPr>
        <dsp:cNvPr id="0" name=""/>
        <dsp:cNvSpPr/>
      </dsp:nvSpPr>
      <dsp:spPr>
        <a:xfrm>
          <a:off x="2767241" y="1359551"/>
          <a:ext cx="145178" cy="567142"/>
        </a:xfrm>
        <a:custGeom>
          <a:avLst/>
          <a:gdLst/>
          <a:ahLst/>
          <a:cxnLst/>
          <a:rect l="0" t="0" r="0" b="0"/>
          <a:pathLst>
            <a:path>
              <a:moveTo>
                <a:pt x="0" y="567142"/>
              </a:moveTo>
              <a:lnTo>
                <a:pt x="72518" y="567142"/>
              </a:lnTo>
              <a:lnTo>
                <a:pt x="72518"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2C885C-282A-4E88-85C1-9C66276813D5}">
      <dsp:nvSpPr>
        <dsp:cNvPr id="0" name=""/>
        <dsp:cNvSpPr/>
      </dsp:nvSpPr>
      <dsp:spPr>
        <a:xfrm>
          <a:off x="2183934" y="1926693"/>
          <a:ext cx="145178" cy="1069299"/>
        </a:xfrm>
        <a:custGeom>
          <a:avLst/>
          <a:gdLst/>
          <a:ahLst/>
          <a:cxnLst/>
          <a:rect l="0" t="0" r="0" b="0"/>
          <a:pathLst>
            <a:path>
              <a:moveTo>
                <a:pt x="0" y="1069299"/>
              </a:moveTo>
              <a:lnTo>
                <a:pt x="72518" y="1069299"/>
              </a:lnTo>
              <a:lnTo>
                <a:pt x="72518" y="0"/>
              </a:lnTo>
              <a:lnTo>
                <a:pt x="145178" y="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2DC945-3196-40C7-9C83-42ABE3AEE177}">
      <dsp:nvSpPr>
        <dsp:cNvPr id="0" name=""/>
        <dsp:cNvSpPr/>
      </dsp:nvSpPr>
      <dsp:spPr>
        <a:xfrm>
          <a:off x="821658" y="2950273"/>
          <a:ext cx="145178" cy="91440"/>
        </a:xfrm>
        <a:custGeom>
          <a:avLst/>
          <a:gdLst/>
          <a:ahLst/>
          <a:cxnLst/>
          <a:rect l="0" t="0" r="0" b="0"/>
          <a:pathLst>
            <a:path>
              <a:moveTo>
                <a:pt x="0" y="45720"/>
              </a:moveTo>
              <a:lnTo>
                <a:pt x="145178" y="45720"/>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8AD41-EFD4-4724-9D8B-B59C792F6597}">
      <dsp:nvSpPr>
        <dsp:cNvPr id="0" name=""/>
        <dsp:cNvSpPr/>
      </dsp:nvSpPr>
      <dsp:spPr>
        <a:xfrm>
          <a:off x="41910" y="2593333"/>
          <a:ext cx="779747" cy="80531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社政</a:t>
          </a:r>
          <a:br>
            <a:rPr lang="en-US" altLang="zh-TW" sz="1800" b="1" kern="1200" dirty="0">
              <a:solidFill>
                <a:srgbClr val="FFFFFF"/>
              </a:solidFill>
              <a:latin typeface="微軟正黑體" panose="020B0604030504040204" pitchFamily="34" charset="-120"/>
              <a:ea typeface="微軟正黑體" panose="020B0604030504040204" pitchFamily="34" charset="-120"/>
            </a:rPr>
          </a:br>
          <a:r>
            <a:rPr lang="zh-TW" altLang="en-US" sz="1800" b="1" kern="1200" dirty="0">
              <a:solidFill>
                <a:srgbClr val="FFFFFF"/>
              </a:solidFill>
              <a:latin typeface="微軟正黑體" panose="020B0604030504040204" pitchFamily="34" charset="-120"/>
              <a:ea typeface="微軟正黑體" panose="020B0604030504040204" pitchFamily="34" charset="-120"/>
            </a:rPr>
            <a:t>通報</a:t>
          </a:r>
        </a:p>
      </dsp:txBody>
      <dsp:txXfrm>
        <a:off x="41910" y="2593333"/>
        <a:ext cx="779747" cy="805319"/>
      </dsp:txXfrm>
    </dsp:sp>
    <dsp:sp modelId="{3B64EB69-739C-4C45-9E20-A179291E240C}">
      <dsp:nvSpPr>
        <dsp:cNvPr id="0" name=""/>
        <dsp:cNvSpPr/>
      </dsp:nvSpPr>
      <dsp:spPr>
        <a:xfrm>
          <a:off x="966836" y="2497933"/>
          <a:ext cx="1217097" cy="99612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是否接獲</a:t>
          </a:r>
          <a:br>
            <a:rPr lang="en-US" altLang="zh-TW" sz="1800" b="1" kern="1200" dirty="0">
              <a:solidFill>
                <a:srgbClr val="FFFFFF"/>
              </a:solidFill>
              <a:latin typeface="微軟正黑體" panose="020B0604030504040204" pitchFamily="34" charset="-120"/>
              <a:ea typeface="微軟正黑體" panose="020B0604030504040204" pitchFamily="34" charset="-120"/>
            </a:rPr>
          </a:br>
          <a:r>
            <a:rPr lang="zh-TW" altLang="en-US" sz="1800" b="1" kern="1200" dirty="0">
              <a:solidFill>
                <a:srgbClr val="FFFFFF"/>
              </a:solidFill>
              <a:latin typeface="微軟正黑體" panose="020B0604030504040204" pitchFamily="34" charset="-120"/>
              <a:ea typeface="微軟正黑體" panose="020B0604030504040204" pitchFamily="34" charset="-120"/>
            </a:rPr>
            <a:t>申請</a:t>
          </a:r>
          <a:r>
            <a:rPr lang="en-US" altLang="zh-TW" sz="1800" b="1" kern="1200" dirty="0">
              <a:solidFill>
                <a:srgbClr val="FFFFFF"/>
              </a:solidFill>
              <a:latin typeface="微軟正黑體" panose="020B0604030504040204" pitchFamily="34" charset="-120"/>
              <a:ea typeface="微軟正黑體" panose="020B0604030504040204" pitchFamily="34" charset="-120"/>
            </a:rPr>
            <a:t>/</a:t>
          </a:r>
          <a:r>
            <a:rPr lang="zh-TW" altLang="en-US" sz="1800" b="1" kern="1200" dirty="0">
              <a:solidFill>
                <a:srgbClr val="FFFFFF"/>
              </a:solidFill>
              <a:latin typeface="微軟正黑體" panose="020B0604030504040204" pitchFamily="34" charset="-120"/>
              <a:ea typeface="微軟正黑體" panose="020B0604030504040204" pitchFamily="34" charset="-120"/>
            </a:rPr>
            <a:t>檢舉</a:t>
          </a:r>
          <a:endParaRPr lang="zh-TW" sz="1800" b="1" kern="1200" dirty="0">
            <a:solidFill>
              <a:srgbClr val="FFFFFF"/>
            </a:solidFill>
            <a:latin typeface="微軟正黑體" panose="020B0604030504040204" pitchFamily="34" charset="-120"/>
            <a:ea typeface="微軟正黑體" panose="020B0604030504040204" pitchFamily="34" charset="-120"/>
          </a:endParaRPr>
        </a:p>
      </dsp:txBody>
      <dsp:txXfrm>
        <a:off x="966836" y="2497933"/>
        <a:ext cx="1217097" cy="996120"/>
      </dsp:txXfrm>
    </dsp:sp>
    <dsp:sp modelId="{DBFEA7B4-AE11-4F14-AC89-0C35971CA714}">
      <dsp:nvSpPr>
        <dsp:cNvPr id="0" name=""/>
        <dsp:cNvSpPr/>
      </dsp:nvSpPr>
      <dsp:spPr>
        <a:xfrm>
          <a:off x="2329113" y="1688784"/>
          <a:ext cx="438127" cy="47581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是</a:t>
          </a:r>
        </a:p>
      </dsp:txBody>
      <dsp:txXfrm>
        <a:off x="2329113" y="1688784"/>
        <a:ext cx="438127" cy="475818"/>
      </dsp:txXfrm>
    </dsp:sp>
    <dsp:sp modelId="{2A6A2748-EAD9-4F28-A654-3CD63C920E67}">
      <dsp:nvSpPr>
        <dsp:cNvPr id="0" name=""/>
        <dsp:cNvSpPr/>
      </dsp:nvSpPr>
      <dsp:spPr>
        <a:xfrm>
          <a:off x="2912419" y="977765"/>
          <a:ext cx="969907" cy="76357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事件管轄學校</a:t>
          </a:r>
        </a:p>
      </dsp:txBody>
      <dsp:txXfrm>
        <a:off x="2912419" y="977765"/>
        <a:ext cx="969907" cy="763571"/>
      </dsp:txXfrm>
    </dsp:sp>
    <dsp:sp modelId="{4BC1BBCF-2F58-42B0-AE0B-80882D000CA2}">
      <dsp:nvSpPr>
        <dsp:cNvPr id="0" name=""/>
        <dsp:cNvSpPr/>
      </dsp:nvSpPr>
      <dsp:spPr>
        <a:xfrm>
          <a:off x="4027505" y="987033"/>
          <a:ext cx="816026" cy="74503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移交性平會</a:t>
          </a:r>
        </a:p>
      </dsp:txBody>
      <dsp:txXfrm>
        <a:off x="4027505" y="987033"/>
        <a:ext cx="816026" cy="745035"/>
      </dsp:txXfrm>
    </dsp:sp>
    <dsp:sp modelId="{B4541795-8CCA-4839-BA9C-DE2AB96A6890}">
      <dsp:nvSpPr>
        <dsp:cNvPr id="0" name=""/>
        <dsp:cNvSpPr/>
      </dsp:nvSpPr>
      <dsp:spPr>
        <a:xfrm>
          <a:off x="4988711" y="559973"/>
          <a:ext cx="816026" cy="4758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a:solidFill>
                <a:srgbClr val="FFFFFF"/>
              </a:solidFill>
              <a:latin typeface="微軟正黑體" panose="020B0604030504040204" pitchFamily="34" charset="-120"/>
              <a:ea typeface="微軟正黑體" panose="020B0604030504040204" pitchFamily="34" charset="-120"/>
            </a:rPr>
            <a:t>受理</a:t>
          </a:r>
          <a:endParaRPr lang="zh-TW" altLang="en-US" sz="1800" b="1" kern="1200" dirty="0">
            <a:solidFill>
              <a:srgbClr val="FFFFFF"/>
            </a:solidFill>
            <a:latin typeface="微軟正黑體" panose="020B0604030504040204" pitchFamily="34" charset="-120"/>
            <a:ea typeface="微軟正黑體" panose="020B0604030504040204" pitchFamily="34" charset="-120"/>
          </a:endParaRPr>
        </a:p>
      </dsp:txBody>
      <dsp:txXfrm>
        <a:off x="4988711" y="559973"/>
        <a:ext cx="816026" cy="475818"/>
      </dsp:txXfrm>
    </dsp:sp>
    <dsp:sp modelId="{823A0AFA-5FCF-4C43-BC09-2AE17E7360E6}">
      <dsp:nvSpPr>
        <dsp:cNvPr id="0" name=""/>
        <dsp:cNvSpPr/>
      </dsp:nvSpPr>
      <dsp:spPr>
        <a:xfrm>
          <a:off x="5949917" y="7679"/>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進入調查</a:t>
          </a:r>
          <a:r>
            <a:rPr lang="en-US" altLang="zh-TW" sz="1800" b="1" kern="1200" dirty="0">
              <a:solidFill>
                <a:srgbClr val="FFFFFF"/>
              </a:solidFill>
              <a:latin typeface="微軟正黑體" panose="020B0604030504040204" pitchFamily="34" charset="-120"/>
              <a:ea typeface="微軟正黑體" panose="020B0604030504040204" pitchFamily="34" charset="-120"/>
            </a:rPr>
            <a:t>/</a:t>
          </a:r>
          <a:r>
            <a:rPr lang="zh-TW" altLang="en-US" sz="1800" b="1" kern="1200" dirty="0">
              <a:solidFill>
                <a:srgbClr val="FFFFFF"/>
              </a:solidFill>
              <a:latin typeface="微軟正黑體" panose="020B0604030504040204" pitchFamily="34" charset="-120"/>
              <a:ea typeface="微軟正黑體" panose="020B0604030504040204" pitchFamily="34" charset="-120"/>
            </a:rPr>
            <a:t>延長</a:t>
          </a:r>
        </a:p>
      </dsp:txBody>
      <dsp:txXfrm>
        <a:off x="5949917" y="7679"/>
        <a:ext cx="1987450" cy="466251"/>
      </dsp:txXfrm>
    </dsp:sp>
    <dsp:sp modelId="{549128A3-317E-4E6F-9EE5-E46744C06C11}">
      <dsp:nvSpPr>
        <dsp:cNvPr id="0" name=""/>
        <dsp:cNvSpPr/>
      </dsp:nvSpPr>
      <dsp:spPr>
        <a:xfrm>
          <a:off x="8082546" y="2836"/>
          <a:ext cx="726603" cy="475938"/>
        </a:xfrm>
        <a:prstGeom prst="rect">
          <a:avLst/>
        </a:prstGeom>
        <a:solidFill>
          <a:schemeClr val="accent4"/>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ysClr val="windowText" lastClr="000000"/>
              </a:solidFill>
              <a:latin typeface="微軟正黑體" panose="020B0604030504040204" pitchFamily="34" charset="-120"/>
              <a:ea typeface="微軟正黑體" panose="020B0604030504040204" pitchFamily="34" charset="-120"/>
            </a:rPr>
            <a:t>申復</a:t>
          </a:r>
        </a:p>
      </dsp:txBody>
      <dsp:txXfrm>
        <a:off x="8082546" y="2836"/>
        <a:ext cx="726603" cy="475938"/>
      </dsp:txXfrm>
    </dsp:sp>
    <dsp:sp modelId="{50E3F5AC-A736-4914-8E9E-EAE0F7F6A36A}">
      <dsp:nvSpPr>
        <dsp:cNvPr id="0" name=""/>
        <dsp:cNvSpPr/>
      </dsp:nvSpPr>
      <dsp:spPr>
        <a:xfrm>
          <a:off x="5949917" y="564757"/>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申請人撤案</a:t>
          </a:r>
        </a:p>
      </dsp:txBody>
      <dsp:txXfrm>
        <a:off x="5949917" y="564757"/>
        <a:ext cx="1987450" cy="466251"/>
      </dsp:txXfrm>
    </dsp:sp>
    <dsp:sp modelId="{42CE9777-9496-4D74-A08A-F3BDFF87C4B3}">
      <dsp:nvSpPr>
        <dsp:cNvPr id="0" name=""/>
        <dsp:cNvSpPr/>
      </dsp:nvSpPr>
      <dsp:spPr>
        <a:xfrm>
          <a:off x="5949917" y="1121834"/>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檢舉案未能調查</a:t>
          </a:r>
        </a:p>
      </dsp:txBody>
      <dsp:txXfrm>
        <a:off x="5949917" y="1121834"/>
        <a:ext cx="1987450" cy="466251"/>
      </dsp:txXfrm>
    </dsp:sp>
    <dsp:sp modelId="{2249137F-0CEA-4521-9266-00D9E323E3D9}">
      <dsp:nvSpPr>
        <dsp:cNvPr id="0" name=""/>
        <dsp:cNvSpPr/>
      </dsp:nvSpPr>
      <dsp:spPr>
        <a:xfrm>
          <a:off x="4988711" y="1683774"/>
          <a:ext cx="815230" cy="475354"/>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ln>
                <a:noFill/>
              </a:ln>
              <a:solidFill>
                <a:schemeClr val="bg1"/>
              </a:solidFill>
              <a:latin typeface="微軟正黑體" panose="020B0604030504040204" pitchFamily="34" charset="-120"/>
              <a:ea typeface="微軟正黑體" panose="020B0604030504040204" pitchFamily="34" charset="-120"/>
            </a:rPr>
            <a:t>不受理</a:t>
          </a:r>
        </a:p>
      </dsp:txBody>
      <dsp:txXfrm>
        <a:off x="4988711" y="1683774"/>
        <a:ext cx="815230" cy="475354"/>
      </dsp:txXfrm>
    </dsp:sp>
    <dsp:sp modelId="{10CB5C07-EF70-4F2F-8A02-E23B3940A6DA}">
      <dsp:nvSpPr>
        <dsp:cNvPr id="0" name=""/>
        <dsp:cNvSpPr/>
      </dsp:nvSpPr>
      <dsp:spPr>
        <a:xfrm>
          <a:off x="5949120" y="1678911"/>
          <a:ext cx="725894" cy="485080"/>
        </a:xfrm>
        <a:prstGeom prst="rect">
          <a:avLst/>
        </a:prstGeom>
        <a:solidFill>
          <a:schemeClr val="accent4"/>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ln>
                <a:noFill/>
              </a:ln>
              <a:solidFill>
                <a:schemeClr val="bg1"/>
              </a:solidFill>
              <a:latin typeface="微軟正黑體" panose="020B0604030504040204" pitchFamily="34" charset="-120"/>
              <a:ea typeface="微軟正黑體" panose="020B0604030504040204" pitchFamily="34" charset="-120"/>
            </a:rPr>
            <a:t>申復</a:t>
          </a:r>
        </a:p>
      </dsp:txBody>
      <dsp:txXfrm>
        <a:off x="5949120" y="1678911"/>
        <a:ext cx="725894" cy="485080"/>
      </dsp:txXfrm>
    </dsp:sp>
    <dsp:sp modelId="{922FE5B2-5B82-43E8-A442-DEEF614CB56D}">
      <dsp:nvSpPr>
        <dsp:cNvPr id="0" name=""/>
        <dsp:cNvSpPr/>
      </dsp:nvSpPr>
      <dsp:spPr>
        <a:xfrm>
          <a:off x="2912419" y="2100105"/>
          <a:ext cx="969907" cy="775516"/>
        </a:xfrm>
        <a:prstGeom prst="rect">
          <a:avLst/>
        </a:prstGeom>
        <a:solidFill>
          <a:schemeClr val="bg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非事件管轄學校</a:t>
          </a:r>
        </a:p>
      </dsp:txBody>
      <dsp:txXfrm>
        <a:off x="2912419" y="2100105"/>
        <a:ext cx="969907" cy="775516"/>
      </dsp:txXfrm>
    </dsp:sp>
    <dsp:sp modelId="{319E5335-C57F-48FA-BD9F-207DAFEFF6C3}">
      <dsp:nvSpPr>
        <dsp:cNvPr id="0" name=""/>
        <dsp:cNvSpPr/>
      </dsp:nvSpPr>
      <dsp:spPr>
        <a:xfrm>
          <a:off x="4027505" y="2249954"/>
          <a:ext cx="1138392" cy="475818"/>
        </a:xfrm>
        <a:prstGeom prst="rect">
          <a:avLst/>
        </a:prstGeom>
        <a:solidFill>
          <a:schemeClr val="bg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跨校</a:t>
          </a:r>
          <a:r>
            <a:rPr lang="en-US" altLang="zh-TW" sz="1800" b="1" kern="1200" dirty="0">
              <a:solidFill>
                <a:schemeClr val="bg1"/>
              </a:solidFill>
              <a:latin typeface="微軟正黑體" panose="020B0604030504040204" pitchFamily="34" charset="-120"/>
              <a:ea typeface="微軟正黑體" panose="020B0604030504040204" pitchFamily="34" charset="-120"/>
            </a:rPr>
            <a:t>/</a:t>
          </a:r>
          <a:r>
            <a:rPr lang="zh-TW" altLang="en-US" sz="1800" b="1" kern="1200" dirty="0">
              <a:solidFill>
                <a:schemeClr val="bg1"/>
              </a:solidFill>
              <a:latin typeface="微軟正黑體" panose="020B0604030504040204" pitchFamily="34" charset="-120"/>
              <a:ea typeface="微軟正黑體" panose="020B0604030504040204" pitchFamily="34" charset="-120"/>
            </a:rPr>
            <a:t>派代</a:t>
          </a:r>
        </a:p>
      </dsp:txBody>
      <dsp:txXfrm>
        <a:off x="4027505" y="2249954"/>
        <a:ext cx="1138392" cy="475818"/>
      </dsp:txXfrm>
    </dsp:sp>
    <dsp:sp modelId="{BA47A3A3-C2A3-4F2B-942E-68572A942023}">
      <dsp:nvSpPr>
        <dsp:cNvPr id="0" name=""/>
        <dsp:cNvSpPr/>
      </dsp:nvSpPr>
      <dsp:spPr>
        <a:xfrm>
          <a:off x="2329113" y="3827383"/>
          <a:ext cx="438127" cy="47581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a:solidFill>
                <a:srgbClr val="FFFFFF"/>
              </a:solidFill>
              <a:latin typeface="微軟正黑體" panose="020B0604030504040204" pitchFamily="34" charset="-120"/>
              <a:ea typeface="微軟正黑體" panose="020B0604030504040204" pitchFamily="34" charset="-120"/>
            </a:rPr>
            <a:t>否</a:t>
          </a:r>
          <a:endParaRPr lang="zh-TW" altLang="en-US" sz="1800" b="1" kern="1200" dirty="0">
            <a:solidFill>
              <a:srgbClr val="FFFFFF"/>
            </a:solidFill>
            <a:latin typeface="微軟正黑體" panose="020B0604030504040204" pitchFamily="34" charset="-120"/>
            <a:ea typeface="微軟正黑體" panose="020B0604030504040204" pitchFamily="34" charset="-120"/>
          </a:endParaRPr>
        </a:p>
      </dsp:txBody>
      <dsp:txXfrm>
        <a:off x="2329113" y="3827383"/>
        <a:ext cx="438127" cy="475818"/>
      </dsp:txXfrm>
    </dsp:sp>
    <dsp:sp modelId="{058B245C-EF72-4302-AAE0-6AE284B59D9E}">
      <dsp:nvSpPr>
        <dsp:cNvPr id="0" name=""/>
        <dsp:cNvSpPr/>
      </dsp:nvSpPr>
      <dsp:spPr>
        <a:xfrm>
          <a:off x="2912419" y="2966447"/>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為當事人學校，非行為時學校</a:t>
          </a:r>
        </a:p>
      </dsp:txBody>
      <dsp:txXfrm>
        <a:off x="2912419" y="2966447"/>
        <a:ext cx="3279293" cy="366877"/>
      </dsp:txXfrm>
    </dsp:sp>
    <dsp:sp modelId="{915E771B-5891-433D-A2DD-7478097139D3}">
      <dsp:nvSpPr>
        <dsp:cNvPr id="0" name=""/>
        <dsp:cNvSpPr/>
      </dsp:nvSpPr>
      <dsp:spPr>
        <a:xfrm>
          <a:off x="2912419" y="3424150"/>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性平法</a:t>
          </a:r>
          <a:r>
            <a:rPr lang="en-US" altLang="zh-TW" sz="1800" b="1" kern="1200" dirty="0">
              <a:solidFill>
                <a:schemeClr val="bg1"/>
              </a:solidFill>
              <a:latin typeface="微軟正黑體" panose="020B0604030504040204" pitchFamily="34" charset="-120"/>
              <a:ea typeface="微軟正黑體" panose="020B0604030504040204" pitchFamily="34" charset="-120"/>
            </a:rPr>
            <a:t>28</a:t>
          </a:r>
          <a:r>
            <a:rPr lang="zh-TW" altLang="en-US" sz="1800" b="1" kern="1200" dirty="0">
              <a:solidFill>
                <a:schemeClr val="bg1"/>
              </a:solidFill>
              <a:latin typeface="微軟正黑體" panose="020B0604030504040204" pitchFamily="34" charset="-120"/>
              <a:ea typeface="微軟正黑體" panose="020B0604030504040204" pitchFamily="34" charset="-120"/>
            </a:rPr>
            <a:t>條</a:t>
          </a:r>
          <a:r>
            <a:rPr lang="en-US" altLang="zh-TW" sz="1800" b="1" kern="1200" dirty="0">
              <a:solidFill>
                <a:schemeClr val="bg1"/>
              </a:solidFill>
              <a:latin typeface="微軟正黑體" panose="020B0604030504040204" pitchFamily="34" charset="-120"/>
              <a:ea typeface="微軟正黑體" panose="020B0604030504040204" pitchFamily="34" charset="-120"/>
            </a:rPr>
            <a:t>-</a:t>
          </a:r>
          <a:r>
            <a:rPr lang="zh-TW" altLang="en-US" sz="1800" b="1" kern="1200" dirty="0">
              <a:solidFill>
                <a:schemeClr val="bg1"/>
              </a:solidFill>
              <a:latin typeface="微軟正黑體" panose="020B0604030504040204" pitchFamily="34" charset="-120"/>
              <a:ea typeface="微軟正黑體" panose="020B0604030504040204" pitchFamily="34" charset="-120"/>
            </a:rPr>
            <a:t>事後通報</a:t>
          </a:r>
        </a:p>
      </dsp:txBody>
      <dsp:txXfrm>
        <a:off x="2912419" y="3424150"/>
        <a:ext cx="3279293" cy="366877"/>
      </dsp:txXfrm>
    </dsp:sp>
    <dsp:sp modelId="{8791DCD0-87A9-4B72-9AF0-8C96F8299BD8}">
      <dsp:nvSpPr>
        <dsp:cNvPr id="0" name=""/>
        <dsp:cNvSpPr/>
      </dsp:nvSpPr>
      <dsp:spPr>
        <a:xfrm>
          <a:off x="2912419" y="3881854"/>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刑法</a:t>
          </a:r>
          <a:r>
            <a:rPr lang="en-US" altLang="zh-TW" sz="1800" b="1" kern="1200" dirty="0">
              <a:solidFill>
                <a:schemeClr val="bg1"/>
              </a:solidFill>
              <a:latin typeface="微軟正黑體" panose="020B0604030504040204" pitchFamily="34" charset="-120"/>
              <a:ea typeface="微軟正黑體" panose="020B0604030504040204" pitchFamily="34" charset="-120"/>
            </a:rPr>
            <a:t>227</a:t>
          </a:r>
          <a:r>
            <a:rPr lang="zh-TW" altLang="en-US" sz="1800" b="1" kern="1200" dirty="0">
              <a:solidFill>
                <a:schemeClr val="bg1"/>
              </a:solidFill>
              <a:latin typeface="微軟正黑體" panose="020B0604030504040204" pitchFamily="34" charset="-120"/>
              <a:ea typeface="微軟正黑體" panose="020B0604030504040204" pitchFamily="34" charset="-120"/>
            </a:rPr>
            <a:t>條款</a:t>
          </a:r>
        </a:p>
      </dsp:txBody>
      <dsp:txXfrm>
        <a:off x="2912419" y="3881854"/>
        <a:ext cx="3279293" cy="366877"/>
      </dsp:txXfrm>
    </dsp:sp>
    <dsp:sp modelId="{A68E9670-9CDF-4441-AC26-6BEB047EE676}">
      <dsp:nvSpPr>
        <dsp:cNvPr id="0" name=""/>
        <dsp:cNvSpPr/>
      </dsp:nvSpPr>
      <dsp:spPr>
        <a:xfrm>
          <a:off x="6336892" y="3841195"/>
          <a:ext cx="1092201" cy="448194"/>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結案報告</a:t>
          </a:r>
        </a:p>
      </dsp:txBody>
      <dsp:txXfrm>
        <a:off x="6336892" y="3841195"/>
        <a:ext cx="1092201" cy="448194"/>
      </dsp:txXfrm>
    </dsp:sp>
    <dsp:sp modelId="{52CE94B3-1702-4A0B-85F3-EC64FE53C8BB}">
      <dsp:nvSpPr>
        <dsp:cNvPr id="0" name=""/>
        <dsp:cNvSpPr/>
      </dsp:nvSpPr>
      <dsp:spPr>
        <a:xfrm>
          <a:off x="2912419" y="4339557"/>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家長不申請調查</a:t>
          </a:r>
        </a:p>
      </dsp:txBody>
      <dsp:txXfrm>
        <a:off x="2912419" y="4339557"/>
        <a:ext cx="3279293" cy="366877"/>
      </dsp:txXfrm>
    </dsp:sp>
    <dsp:sp modelId="{E8670809-15D2-41BF-8A95-FDA3EF57E028}">
      <dsp:nvSpPr>
        <dsp:cNvPr id="0" name=""/>
        <dsp:cNvSpPr/>
      </dsp:nvSpPr>
      <dsp:spPr>
        <a:xfrm>
          <a:off x="2912419" y="4797260"/>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其他</a:t>
          </a:r>
        </a:p>
      </dsp:txBody>
      <dsp:txXfrm>
        <a:off x="2912419" y="4797260"/>
        <a:ext cx="3279293" cy="3668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5C9BC-1E61-4E73-9031-B472FA76CF9F}">
      <dsp:nvSpPr>
        <dsp:cNvPr id="0" name=""/>
        <dsp:cNvSpPr/>
      </dsp:nvSpPr>
      <dsp:spPr>
        <a:xfrm rot="5400000">
          <a:off x="5516022" y="-2376223"/>
          <a:ext cx="898810" cy="5880632"/>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調查處理中，當事人從Ａ校轉至</a:t>
          </a:r>
          <a:r>
            <a:rPr lang="zh-TW" altLang="en-US" sz="2000" b="1" u="sng" kern="1200" dirty="0">
              <a:solidFill>
                <a:schemeClr val="accent1"/>
              </a:solidFill>
              <a:latin typeface="微軟正黑體" panose="020B0604030504040204" pitchFamily="34" charset="-120"/>
              <a:ea typeface="微軟正黑體" panose="020B0604030504040204" pitchFamily="34" charset="-120"/>
            </a:rPr>
            <a:t>Ｂ校</a:t>
          </a:r>
        </a:p>
      </dsp:txBody>
      <dsp:txXfrm rot="-5400000">
        <a:off x="3025111" y="158564"/>
        <a:ext cx="5836756" cy="811058"/>
      </dsp:txXfrm>
    </dsp:sp>
    <dsp:sp modelId="{0ABD2989-8879-4612-943C-A25884A0E6E5}">
      <dsp:nvSpPr>
        <dsp:cNvPr id="0" name=""/>
        <dsp:cNvSpPr/>
      </dsp:nvSpPr>
      <dsp:spPr>
        <a:xfrm>
          <a:off x="12433" y="2335"/>
          <a:ext cx="3012678" cy="112351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sz="2000" b="1" kern="1200" dirty="0">
              <a:solidFill>
                <a:schemeClr val="bg1"/>
              </a:solidFill>
              <a:latin typeface="微軟正黑體" panose="020B0604030504040204" pitchFamily="34" charset="-120"/>
              <a:ea typeface="微軟正黑體" panose="020B0604030504040204" pitchFamily="34" charset="-120"/>
            </a:rPr>
            <a:t>為當事人所屬學校，</a:t>
          </a:r>
          <a:br>
            <a:rPr lang="en-US" sz="2000" b="1" kern="1200" dirty="0">
              <a:solidFill>
                <a:schemeClr val="bg1"/>
              </a:solidFill>
              <a:latin typeface="微軟正黑體" panose="020B0604030504040204" pitchFamily="34" charset="-120"/>
              <a:ea typeface="微軟正黑體" panose="020B0604030504040204" pitchFamily="34" charset="-120"/>
            </a:rPr>
          </a:br>
          <a:r>
            <a:rPr lang="zh-TW" sz="2000" b="1" kern="1200" dirty="0">
              <a:solidFill>
                <a:schemeClr val="bg1"/>
              </a:solidFill>
              <a:latin typeface="微軟正黑體" panose="020B0604030504040204" pitchFamily="34" charset="-120"/>
              <a:ea typeface="微軟正黑體" panose="020B0604030504040204" pitchFamily="34" charset="-120"/>
            </a:rPr>
            <a:t>而非為行為時所屬學校</a:t>
          </a:r>
        </a:p>
      </dsp:txBody>
      <dsp:txXfrm>
        <a:off x="67278" y="57180"/>
        <a:ext cx="2902988" cy="1013822"/>
      </dsp:txXfrm>
    </dsp:sp>
    <dsp:sp modelId="{F5A959F5-018D-42E0-B7FC-59304036D3F7}">
      <dsp:nvSpPr>
        <dsp:cNvPr id="0" name=""/>
        <dsp:cNvSpPr/>
      </dsp:nvSpPr>
      <dsp:spPr>
        <a:xfrm rot="5400000">
          <a:off x="5516022" y="-1196535"/>
          <a:ext cx="898810" cy="5880632"/>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調查處理完畢後轉學，有追蹤輔導必要之</a:t>
          </a:r>
          <a:r>
            <a:rPr lang="zh-TW" altLang="en-US" sz="2000" b="1" u="sng" kern="1200" dirty="0">
              <a:solidFill>
                <a:schemeClr val="accent1"/>
              </a:solidFill>
              <a:latin typeface="微軟正黑體" panose="020B0604030504040204" pitchFamily="34" charset="-120"/>
              <a:ea typeface="微軟正黑體" panose="020B0604030504040204" pitchFamily="34" charset="-120"/>
            </a:rPr>
            <a:t>Ｂ校</a:t>
          </a:r>
        </a:p>
      </dsp:txBody>
      <dsp:txXfrm rot="-5400000">
        <a:off x="3025111" y="1338252"/>
        <a:ext cx="5836756" cy="811058"/>
      </dsp:txXfrm>
    </dsp:sp>
    <dsp:sp modelId="{E08F0A04-8EAA-47EA-87CC-BEEA943ABDBA}">
      <dsp:nvSpPr>
        <dsp:cNvPr id="0" name=""/>
        <dsp:cNvSpPr/>
      </dsp:nvSpPr>
      <dsp:spPr>
        <a:xfrm>
          <a:off x="12433" y="1182024"/>
          <a:ext cx="3012678" cy="1123512"/>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sz="2000" b="1" kern="1200" dirty="0">
              <a:solidFill>
                <a:schemeClr val="bg1"/>
              </a:solidFill>
              <a:latin typeface="微軟正黑體" panose="020B0604030504040204" pitchFamily="34" charset="-120"/>
              <a:ea typeface="微軟正黑體" panose="020B0604030504040204" pitchFamily="34" charset="-120"/>
            </a:rPr>
            <a:t>性平法第</a:t>
          </a:r>
          <a:r>
            <a:rPr lang="en-US" sz="2000" b="1" kern="1200" dirty="0">
              <a:solidFill>
                <a:schemeClr val="bg1"/>
              </a:solidFill>
              <a:latin typeface="微軟正黑體" panose="020B0604030504040204" pitchFamily="34" charset="-120"/>
              <a:ea typeface="微軟正黑體" panose="020B0604030504040204" pitchFamily="34" charset="-120"/>
            </a:rPr>
            <a:t>2</a:t>
          </a:r>
          <a:r>
            <a:rPr lang="en-US" altLang="zh-TW" sz="2000" b="1" kern="1200" dirty="0">
              <a:solidFill>
                <a:schemeClr val="bg1"/>
              </a:solidFill>
              <a:latin typeface="微軟正黑體" panose="020B0604030504040204" pitchFamily="34" charset="-120"/>
              <a:ea typeface="微軟正黑體" panose="020B0604030504040204" pitchFamily="34" charset="-120"/>
            </a:rPr>
            <a:t>8</a:t>
          </a:r>
          <a:r>
            <a:rPr lang="zh-TW" sz="2000" b="1" kern="1200" dirty="0">
              <a:solidFill>
                <a:schemeClr val="bg1"/>
              </a:solidFill>
              <a:latin typeface="微軟正黑體" panose="020B0604030504040204" pitchFamily="34" charset="-120"/>
              <a:ea typeface="微軟正黑體" panose="020B0604030504040204" pitchFamily="34" charset="-120"/>
            </a:rPr>
            <a:t>條</a:t>
          </a:r>
          <a:r>
            <a:rPr lang="en-US" altLang="zh-TW" sz="2000" b="1" kern="1200" dirty="0">
              <a:solidFill>
                <a:schemeClr val="bg1"/>
              </a:solidFill>
              <a:latin typeface="微軟正黑體" panose="020B0604030504040204" pitchFamily="34" charset="-120"/>
              <a:ea typeface="微軟正黑體" panose="020B0604030504040204" pitchFamily="34" charset="-120"/>
            </a:rPr>
            <a:t>-</a:t>
          </a:r>
          <a:r>
            <a:rPr lang="zh-TW" sz="2000" b="1" kern="1200" dirty="0">
              <a:solidFill>
                <a:schemeClr val="bg1"/>
              </a:solidFill>
              <a:latin typeface="微軟正黑體" panose="020B0604030504040204" pitchFamily="34" charset="-120"/>
              <a:ea typeface="微軟正黑體" panose="020B0604030504040204" pitchFamily="34" charset="-120"/>
            </a:rPr>
            <a:t>事後通報</a:t>
          </a:r>
        </a:p>
      </dsp:txBody>
      <dsp:txXfrm>
        <a:off x="67278" y="1236869"/>
        <a:ext cx="2902988" cy="1013822"/>
      </dsp:txXfrm>
    </dsp:sp>
    <dsp:sp modelId="{C2BC0BF2-7802-4109-99CC-155E784E4B7F}">
      <dsp:nvSpPr>
        <dsp:cNvPr id="0" name=""/>
        <dsp:cNvSpPr/>
      </dsp:nvSpPr>
      <dsp:spPr>
        <a:xfrm rot="5400000">
          <a:off x="5440918" y="-16846"/>
          <a:ext cx="1049019" cy="5880632"/>
        </a:xfrm>
        <a:prstGeom prst="round2Same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accent1"/>
              </a:solidFill>
              <a:latin typeface="微軟正黑體" panose="020B0604030504040204" pitchFamily="34" charset="-120"/>
              <a:ea typeface="微軟正黑體" panose="020B0604030504040204" pitchFamily="34" charset="-120"/>
            </a:rPr>
            <a:t>年齡</a:t>
          </a:r>
          <a:r>
            <a:rPr lang="zh-TW" altLang="en-US" sz="2000" b="1" kern="1200" dirty="0">
              <a:solidFill>
                <a:schemeClr val="bg1"/>
              </a:solidFill>
              <a:latin typeface="微軟正黑體" panose="020B0604030504040204" pitchFamily="34" charset="-120"/>
              <a:ea typeface="微軟正黑體" panose="020B0604030504040204" pitchFamily="34" charset="-120"/>
            </a:rPr>
            <a:t>：一方未滿</a:t>
          </a:r>
          <a:r>
            <a:rPr lang="en-US" altLang="zh-TW" sz="2000" b="1" kern="1200" dirty="0">
              <a:solidFill>
                <a:schemeClr val="bg1"/>
              </a:solidFill>
              <a:latin typeface="微軟正黑體" panose="020B0604030504040204" pitchFamily="34" charset="-120"/>
              <a:ea typeface="微軟正黑體" panose="020B0604030504040204" pitchFamily="34" charset="-120"/>
            </a:rPr>
            <a:t>16</a:t>
          </a:r>
          <a:r>
            <a:rPr lang="zh-TW" altLang="en-US" sz="2000" b="1" kern="1200" dirty="0">
              <a:solidFill>
                <a:schemeClr val="bg1"/>
              </a:solidFill>
              <a:latin typeface="微軟正黑體" panose="020B0604030504040204" pitchFamily="34" charset="-120"/>
              <a:ea typeface="微軟正黑體" panose="020B0604030504040204" pitchFamily="34" charset="-120"/>
            </a:rPr>
            <a:t>歲</a:t>
          </a:r>
          <a:r>
            <a:rPr lang="en-US" altLang="zh-TW" sz="2000" b="1" kern="1200" dirty="0">
              <a:solidFill>
                <a:schemeClr val="bg1"/>
              </a:solidFill>
              <a:latin typeface="微軟正黑體" panose="020B0604030504040204" pitchFamily="34" charset="-120"/>
              <a:ea typeface="微軟正黑體" panose="020B0604030504040204" pitchFamily="34" charset="-120"/>
            </a:rPr>
            <a:t>/</a:t>
          </a:r>
          <a:r>
            <a:rPr lang="zh-TW" altLang="en-US" sz="2000" b="1" kern="1200" dirty="0">
              <a:solidFill>
                <a:schemeClr val="bg1"/>
              </a:solidFill>
              <a:latin typeface="微軟正黑體" panose="020B0604030504040204" pitchFamily="34" charset="-120"/>
              <a:ea typeface="微軟正黑體" panose="020B0604030504040204" pitchFamily="34" charset="-120"/>
            </a:rPr>
            <a:t>雙方均未滿</a:t>
          </a:r>
          <a:r>
            <a:rPr lang="en-US" altLang="zh-TW" sz="2000" b="1" kern="1200" dirty="0">
              <a:solidFill>
                <a:schemeClr val="bg1"/>
              </a:solidFill>
              <a:latin typeface="微軟正黑體" panose="020B0604030504040204" pitchFamily="34" charset="-120"/>
              <a:ea typeface="微軟正黑體" panose="020B0604030504040204" pitchFamily="34" charset="-120"/>
            </a:rPr>
            <a:t>16</a:t>
          </a:r>
          <a:r>
            <a:rPr lang="zh-TW" altLang="en-US" sz="2000" b="1" kern="1200" dirty="0">
              <a:solidFill>
                <a:schemeClr val="bg1"/>
              </a:solidFill>
              <a:latin typeface="微軟正黑體" panose="020B0604030504040204" pitchFamily="34" charset="-120"/>
              <a:ea typeface="微軟正黑體" panose="020B0604030504040204" pitchFamily="34" charset="-120"/>
            </a:rPr>
            <a:t>歲</a:t>
          </a:r>
        </a:p>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雙方當事人</a:t>
          </a:r>
          <a:r>
            <a:rPr lang="zh-TW" altLang="en-US" sz="2000" b="1" u="sng" kern="1200" dirty="0">
              <a:solidFill>
                <a:schemeClr val="accent1"/>
              </a:solidFill>
              <a:latin typeface="微軟正黑體" panose="020B0604030504040204" pitchFamily="34" charset="-120"/>
              <a:ea typeface="微軟正黑體" panose="020B0604030504040204" pitchFamily="34" charset="-120"/>
            </a:rPr>
            <a:t>對事件無爭議</a:t>
          </a:r>
        </a:p>
      </dsp:txBody>
      <dsp:txXfrm rot="-5400000">
        <a:off x="3025112" y="2450170"/>
        <a:ext cx="5829423" cy="946601"/>
      </dsp:txXfrm>
    </dsp:sp>
    <dsp:sp modelId="{AF6EA9DC-AF91-4CC3-8FC0-69B574C11E90}">
      <dsp:nvSpPr>
        <dsp:cNvPr id="0" name=""/>
        <dsp:cNvSpPr/>
      </dsp:nvSpPr>
      <dsp:spPr>
        <a:xfrm>
          <a:off x="12433" y="2361712"/>
          <a:ext cx="3012678" cy="1123512"/>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bg1"/>
              </a:solidFill>
              <a:latin typeface="微軟正黑體" panose="020B0604030504040204" pitchFamily="34" charset="-120"/>
              <a:ea typeface="微軟正黑體" panose="020B0604030504040204" pitchFamily="34" charset="-120"/>
            </a:rPr>
            <a:t>刑法</a:t>
          </a:r>
          <a:r>
            <a:rPr lang="en-US" sz="2000" b="1" kern="1200" dirty="0">
              <a:solidFill>
                <a:schemeClr val="bg1"/>
              </a:solidFill>
              <a:latin typeface="微軟正黑體" panose="020B0604030504040204" pitchFamily="34" charset="-120"/>
              <a:ea typeface="微軟正黑體" panose="020B0604030504040204" pitchFamily="34" charset="-120"/>
            </a:rPr>
            <a:t>227</a:t>
          </a:r>
          <a:r>
            <a:rPr lang="zh-TW" sz="2000" b="1" kern="1200" dirty="0">
              <a:solidFill>
                <a:schemeClr val="bg1"/>
              </a:solidFill>
              <a:latin typeface="微軟正黑體" panose="020B0604030504040204" pitchFamily="34" charset="-120"/>
              <a:ea typeface="微軟正黑體" panose="020B0604030504040204" pitchFamily="34" charset="-120"/>
            </a:rPr>
            <a:t>條款</a:t>
          </a:r>
        </a:p>
      </dsp:txBody>
      <dsp:txXfrm>
        <a:off x="67278" y="2416557"/>
        <a:ext cx="2902988" cy="1013822"/>
      </dsp:txXfrm>
    </dsp:sp>
    <dsp:sp modelId="{4D1E09CE-41B7-4D69-BFBC-38B20ADE7A0C}">
      <dsp:nvSpPr>
        <dsp:cNvPr id="0" name=""/>
        <dsp:cNvSpPr/>
      </dsp:nvSpPr>
      <dsp:spPr>
        <a:xfrm rot="5400000">
          <a:off x="5496819" y="1162841"/>
          <a:ext cx="937216" cy="5880632"/>
        </a:xfrm>
        <a:prstGeom prst="round2Same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accent1"/>
              </a:solidFill>
              <a:latin typeface="微軟正黑體" panose="020B0604030504040204" pitchFamily="34" charset="-120"/>
              <a:ea typeface="微軟正黑體" panose="020B0604030504040204" pitchFamily="34" charset="-120"/>
            </a:rPr>
            <a:t>勿與刑法第</a:t>
          </a:r>
          <a:r>
            <a:rPr lang="en-US" altLang="zh-TW" sz="2000" b="1" u="sng" kern="1200" dirty="0">
              <a:solidFill>
                <a:schemeClr val="accent1"/>
              </a:solidFill>
              <a:latin typeface="微軟正黑體" panose="020B0604030504040204" pitchFamily="34" charset="-120"/>
              <a:ea typeface="微軟正黑體" panose="020B0604030504040204" pitchFamily="34" charset="-120"/>
            </a:rPr>
            <a:t>227</a:t>
          </a:r>
          <a:r>
            <a:rPr lang="zh-TW" altLang="en-US" sz="2000" b="1" u="sng" kern="1200" dirty="0">
              <a:solidFill>
                <a:schemeClr val="accent1"/>
              </a:solidFill>
              <a:latin typeface="微軟正黑體" panose="020B0604030504040204" pitchFamily="34" charset="-120"/>
              <a:ea typeface="微軟正黑體" panose="020B0604030504040204" pitchFamily="34" charset="-120"/>
            </a:rPr>
            <a:t>條混用</a:t>
          </a:r>
        </a:p>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參考附件</a:t>
          </a:r>
          <a:r>
            <a:rPr lang="en-US" altLang="zh-TW" sz="2000" b="1" kern="1200" dirty="0">
              <a:solidFill>
                <a:schemeClr val="bg1"/>
              </a:solidFill>
              <a:latin typeface="微軟正黑體" panose="020B0604030504040204" pitchFamily="34" charset="-120"/>
              <a:ea typeface="微軟正黑體" panose="020B0604030504040204" pitchFamily="34" charset="-120"/>
            </a:rPr>
            <a:t>4-1</a:t>
          </a:r>
          <a:r>
            <a:rPr lang="zh-TW" altLang="en-US" sz="2000" b="1" kern="1200" dirty="0">
              <a:solidFill>
                <a:schemeClr val="bg1"/>
              </a:solidFill>
              <a:latin typeface="微軟正黑體" panose="020B0604030504040204" pitchFamily="34" charset="-120"/>
              <a:ea typeface="微軟正黑體" panose="020B0604030504040204" pitchFamily="34" charset="-120"/>
            </a:rPr>
            <a:t>暫不申請調查函示</a:t>
          </a:r>
        </a:p>
      </dsp:txBody>
      <dsp:txXfrm rot="-5400000">
        <a:off x="3025112" y="3680300"/>
        <a:ext cx="5834881" cy="845714"/>
      </dsp:txXfrm>
    </dsp:sp>
    <dsp:sp modelId="{A7720A22-0F49-4AD3-93CF-F0BF5DAA0FDD}">
      <dsp:nvSpPr>
        <dsp:cNvPr id="0" name=""/>
        <dsp:cNvSpPr/>
      </dsp:nvSpPr>
      <dsp:spPr>
        <a:xfrm>
          <a:off x="12433" y="3541401"/>
          <a:ext cx="3012678" cy="1123512"/>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bg1"/>
              </a:solidFill>
              <a:latin typeface="微軟正黑體" panose="020B0604030504040204" pitchFamily="34" charset="-120"/>
              <a:ea typeface="微軟正黑體" panose="020B0604030504040204" pitchFamily="34" charset="-120"/>
            </a:rPr>
            <a:t>家長不申請調查</a:t>
          </a:r>
        </a:p>
      </dsp:txBody>
      <dsp:txXfrm>
        <a:off x="67278" y="3596246"/>
        <a:ext cx="2902988" cy="10138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5C9BC-1E61-4E73-9031-B472FA76CF9F}">
      <dsp:nvSpPr>
        <dsp:cNvPr id="0" name=""/>
        <dsp:cNvSpPr/>
      </dsp:nvSpPr>
      <dsp:spPr>
        <a:xfrm rot="5400000">
          <a:off x="5642776" y="-2373795"/>
          <a:ext cx="717407" cy="5648451"/>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會議記錄、簽到單</a:t>
          </a:r>
        </a:p>
      </dsp:txBody>
      <dsp:txXfrm rot="-5400000">
        <a:off x="3177255" y="126747"/>
        <a:ext cx="5613430" cy="647365"/>
      </dsp:txXfrm>
    </dsp:sp>
    <dsp:sp modelId="{0ABD2989-8879-4612-943C-A25884A0E6E5}">
      <dsp:nvSpPr>
        <dsp:cNvPr id="0" name=""/>
        <dsp:cNvSpPr/>
      </dsp:nvSpPr>
      <dsp:spPr>
        <a:xfrm>
          <a:off x="0" y="2051"/>
          <a:ext cx="3177254" cy="896759"/>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sz="2000" b="1" kern="1200" dirty="0">
              <a:solidFill>
                <a:schemeClr val="bg1"/>
              </a:solidFill>
              <a:latin typeface="微軟正黑體" panose="020B0604030504040204" pitchFamily="34" charset="-120"/>
              <a:ea typeface="微軟正黑體" panose="020B0604030504040204" pitchFamily="34" charset="-120"/>
            </a:rPr>
            <a:t>為當事人所屬學校，</a:t>
          </a:r>
          <a:br>
            <a:rPr lang="en-US" sz="2000" b="1" kern="1200" dirty="0">
              <a:solidFill>
                <a:schemeClr val="bg1"/>
              </a:solidFill>
              <a:latin typeface="微軟正黑體" panose="020B0604030504040204" pitchFamily="34" charset="-120"/>
              <a:ea typeface="微軟正黑體" panose="020B0604030504040204" pitchFamily="34" charset="-120"/>
            </a:rPr>
          </a:br>
          <a:r>
            <a:rPr lang="zh-TW" sz="2000" b="1" kern="1200" dirty="0">
              <a:solidFill>
                <a:schemeClr val="bg1"/>
              </a:solidFill>
              <a:latin typeface="微軟正黑體" panose="020B0604030504040204" pitchFamily="34" charset="-120"/>
              <a:ea typeface="微軟正黑體" panose="020B0604030504040204" pitchFamily="34" charset="-120"/>
            </a:rPr>
            <a:t>而非為行為時所屬學校</a:t>
          </a:r>
        </a:p>
      </dsp:txBody>
      <dsp:txXfrm>
        <a:off x="43776" y="45827"/>
        <a:ext cx="3089702" cy="809207"/>
      </dsp:txXfrm>
    </dsp:sp>
    <dsp:sp modelId="{F5A959F5-018D-42E0-B7FC-59304036D3F7}">
      <dsp:nvSpPr>
        <dsp:cNvPr id="0" name=""/>
        <dsp:cNvSpPr/>
      </dsp:nvSpPr>
      <dsp:spPr>
        <a:xfrm rot="5400000">
          <a:off x="5642776" y="-1432198"/>
          <a:ext cx="717407" cy="5648451"/>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a:solidFill>
                <a:schemeClr val="bg1"/>
              </a:solidFill>
              <a:latin typeface="微軟正黑體" panose="020B0604030504040204" pitchFamily="34" charset="-120"/>
              <a:ea typeface="微軟正黑體" panose="020B0604030504040204" pitchFamily="34" charset="-120"/>
            </a:rPr>
            <a:t>會議記錄、簽到單</a:t>
          </a:r>
        </a:p>
      </dsp:txBody>
      <dsp:txXfrm rot="-5400000">
        <a:off x="3177255" y="1068344"/>
        <a:ext cx="5613430" cy="647365"/>
      </dsp:txXfrm>
    </dsp:sp>
    <dsp:sp modelId="{E08F0A04-8EAA-47EA-87CC-BEEA943ABDBA}">
      <dsp:nvSpPr>
        <dsp:cNvPr id="0" name=""/>
        <dsp:cNvSpPr/>
      </dsp:nvSpPr>
      <dsp:spPr>
        <a:xfrm>
          <a:off x="0" y="943648"/>
          <a:ext cx="3177254" cy="896759"/>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sz="2000" b="1" kern="1200" dirty="0">
              <a:solidFill>
                <a:schemeClr val="bg1"/>
              </a:solidFill>
              <a:latin typeface="微軟正黑體" panose="020B0604030504040204" pitchFamily="34" charset="-120"/>
              <a:ea typeface="微軟正黑體" panose="020B0604030504040204" pitchFamily="34" charset="-120"/>
            </a:rPr>
            <a:t>性平法第</a:t>
          </a:r>
          <a:r>
            <a:rPr lang="en-US" sz="2000" b="1" kern="1200" dirty="0">
              <a:solidFill>
                <a:schemeClr val="bg1"/>
              </a:solidFill>
              <a:latin typeface="微軟正黑體" panose="020B0604030504040204" pitchFamily="34" charset="-120"/>
              <a:ea typeface="微軟正黑體" panose="020B0604030504040204" pitchFamily="34" charset="-120"/>
            </a:rPr>
            <a:t>2</a:t>
          </a:r>
          <a:r>
            <a:rPr lang="en-US" altLang="zh-TW" sz="2000" b="1" kern="1200" dirty="0">
              <a:solidFill>
                <a:schemeClr val="bg1"/>
              </a:solidFill>
              <a:latin typeface="微軟正黑體" panose="020B0604030504040204" pitchFamily="34" charset="-120"/>
              <a:ea typeface="微軟正黑體" panose="020B0604030504040204" pitchFamily="34" charset="-120"/>
            </a:rPr>
            <a:t>8</a:t>
          </a:r>
          <a:r>
            <a:rPr lang="zh-TW" sz="2000" b="1" kern="1200" dirty="0">
              <a:solidFill>
                <a:schemeClr val="bg1"/>
              </a:solidFill>
              <a:latin typeface="微軟正黑體" panose="020B0604030504040204" pitchFamily="34" charset="-120"/>
              <a:ea typeface="微軟正黑體" panose="020B0604030504040204" pitchFamily="34" charset="-120"/>
            </a:rPr>
            <a:t>條事後通報</a:t>
          </a:r>
        </a:p>
      </dsp:txBody>
      <dsp:txXfrm>
        <a:off x="43776" y="987424"/>
        <a:ext cx="3089702" cy="809207"/>
      </dsp:txXfrm>
    </dsp:sp>
    <dsp:sp modelId="{C2BC0BF2-7802-4109-99CC-155E784E4B7F}">
      <dsp:nvSpPr>
        <dsp:cNvPr id="0" name=""/>
        <dsp:cNvSpPr/>
      </dsp:nvSpPr>
      <dsp:spPr>
        <a:xfrm rot="5400000">
          <a:off x="5553803" y="-490600"/>
          <a:ext cx="895353" cy="5648451"/>
        </a:xfrm>
        <a:prstGeom prst="round2Same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會議紀錄、簽到單、不申請調查之陳述佐證</a:t>
          </a:r>
        </a:p>
        <a:p>
          <a:pPr marL="228600" lvl="1" indent="-228600" algn="l" defTabSz="889000">
            <a:lnSpc>
              <a:spcPct val="90000"/>
            </a:lnSpc>
            <a:spcBef>
              <a:spcPct val="0"/>
            </a:spcBef>
            <a:spcAft>
              <a:spcPct val="15000"/>
            </a:spcAft>
            <a:buChar char="•"/>
          </a:pPr>
          <a:r>
            <a:rPr lang="zh-TW" altLang="en-US" sz="2000" b="1" u="sng" kern="1200" dirty="0">
              <a:solidFill>
                <a:schemeClr val="accent1"/>
              </a:solidFill>
              <a:latin typeface="微軟正黑體" panose="020B0604030504040204" pitchFamily="34" charset="-120"/>
              <a:ea typeface="微軟正黑體" panose="020B0604030504040204" pitchFamily="34" charset="-120"/>
            </a:rPr>
            <a:t>結案報告（細則</a:t>
          </a:r>
          <a:r>
            <a:rPr lang="en-US" altLang="zh-TW" sz="2000" b="1" u="sng" kern="1200" dirty="0">
              <a:solidFill>
                <a:schemeClr val="accent1"/>
              </a:solidFill>
              <a:latin typeface="微軟正黑體" panose="020B0604030504040204" pitchFamily="34" charset="-120"/>
              <a:ea typeface="微軟正黑體" panose="020B0604030504040204" pitchFamily="34" charset="-120"/>
            </a:rPr>
            <a:t>17</a:t>
          </a:r>
          <a:r>
            <a:rPr lang="zh-TW" altLang="en-US" sz="2000" b="1" u="sng" kern="1200" dirty="0">
              <a:solidFill>
                <a:schemeClr val="accent1"/>
              </a:solidFill>
              <a:latin typeface="微軟正黑體" panose="020B0604030504040204" pitchFamily="34" charset="-120"/>
              <a:ea typeface="微軟正黑體" panose="020B0604030504040204" pitchFamily="34" charset="-120"/>
            </a:rPr>
            <a:t>條）</a:t>
          </a:r>
        </a:p>
      </dsp:txBody>
      <dsp:txXfrm rot="-5400000">
        <a:off x="3177254" y="1929657"/>
        <a:ext cx="5604743" cy="807937"/>
      </dsp:txXfrm>
    </dsp:sp>
    <dsp:sp modelId="{AF6EA9DC-AF91-4CC3-8FC0-69B574C11E90}">
      <dsp:nvSpPr>
        <dsp:cNvPr id="0" name=""/>
        <dsp:cNvSpPr/>
      </dsp:nvSpPr>
      <dsp:spPr>
        <a:xfrm>
          <a:off x="0" y="1885245"/>
          <a:ext cx="3177254" cy="896759"/>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微軟正黑體" panose="020B0604030504040204" pitchFamily="34" charset="-120"/>
              <a:ea typeface="微軟正黑體" panose="020B0604030504040204" pitchFamily="34" charset="-120"/>
            </a:rPr>
            <a:t>227</a:t>
          </a:r>
          <a:r>
            <a:rPr lang="zh-TW" sz="2000" b="1" kern="1200" dirty="0">
              <a:solidFill>
                <a:schemeClr val="bg1"/>
              </a:solidFill>
              <a:latin typeface="微軟正黑體" panose="020B0604030504040204" pitchFamily="34" charset="-120"/>
              <a:ea typeface="微軟正黑體" panose="020B0604030504040204" pitchFamily="34" charset="-120"/>
            </a:rPr>
            <a:t>條款</a:t>
          </a:r>
        </a:p>
      </dsp:txBody>
      <dsp:txXfrm>
        <a:off x="43776" y="1929021"/>
        <a:ext cx="3089702" cy="809207"/>
      </dsp:txXfrm>
    </dsp:sp>
    <dsp:sp modelId="{4D1E09CE-41B7-4D69-BFBC-38B20ADE7A0C}">
      <dsp:nvSpPr>
        <dsp:cNvPr id="0" name=""/>
        <dsp:cNvSpPr/>
      </dsp:nvSpPr>
      <dsp:spPr>
        <a:xfrm rot="5400000">
          <a:off x="5642776" y="450996"/>
          <a:ext cx="717407" cy="5648451"/>
        </a:xfrm>
        <a:prstGeom prst="round2Same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會議紀錄、簽到單、不申請調查之陳述佐證</a:t>
          </a:r>
        </a:p>
      </dsp:txBody>
      <dsp:txXfrm rot="-5400000">
        <a:off x="3177255" y="2951539"/>
        <a:ext cx="5613430" cy="647365"/>
      </dsp:txXfrm>
    </dsp:sp>
    <dsp:sp modelId="{A7720A22-0F49-4AD3-93CF-F0BF5DAA0FDD}">
      <dsp:nvSpPr>
        <dsp:cNvPr id="0" name=""/>
        <dsp:cNvSpPr/>
      </dsp:nvSpPr>
      <dsp:spPr>
        <a:xfrm>
          <a:off x="0" y="2826842"/>
          <a:ext cx="3177254" cy="896759"/>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bg1"/>
              </a:solidFill>
              <a:latin typeface="微軟正黑體" panose="020B0604030504040204" pitchFamily="34" charset="-120"/>
              <a:ea typeface="微軟正黑體" panose="020B0604030504040204" pitchFamily="34" charset="-120"/>
            </a:rPr>
            <a:t>家長不申請調查</a:t>
          </a:r>
        </a:p>
      </dsp:txBody>
      <dsp:txXfrm>
        <a:off x="43776" y="2870618"/>
        <a:ext cx="3089702" cy="809207"/>
      </dsp:txXfrm>
    </dsp:sp>
    <dsp:sp modelId="{3F3F6FD8-CFF4-4DBA-9293-A46BD374AB79}">
      <dsp:nvSpPr>
        <dsp:cNvPr id="0" name=""/>
        <dsp:cNvSpPr/>
      </dsp:nvSpPr>
      <dsp:spPr>
        <a:xfrm rot="5400000">
          <a:off x="5642776" y="1392593"/>
          <a:ext cx="717407" cy="5648451"/>
        </a:xfrm>
        <a:prstGeom prst="round2SameRect">
          <a:avLst/>
        </a:prstGeom>
        <a:solidFill>
          <a:schemeClr val="accent6">
            <a:tint val="40000"/>
            <a:alpha val="90000"/>
            <a:hueOff val="0"/>
            <a:satOff val="0"/>
            <a:lumOff val="0"/>
            <a:alphaOff val="0"/>
          </a:schemeClr>
        </a:solidFill>
        <a:ln w="19050"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solidFill>
                <a:schemeClr val="bg1"/>
              </a:solidFill>
              <a:latin typeface="微軟正黑體" panose="020B0604030504040204" pitchFamily="34" charset="-120"/>
              <a:ea typeface="微軟正黑體" panose="020B0604030504040204" pitchFamily="34" charset="-120"/>
            </a:rPr>
            <a:t>會議紀錄、簽到單</a:t>
          </a:r>
        </a:p>
      </dsp:txBody>
      <dsp:txXfrm rot="-5400000">
        <a:off x="3177255" y="3893136"/>
        <a:ext cx="5613430" cy="647365"/>
      </dsp:txXfrm>
    </dsp:sp>
    <dsp:sp modelId="{A9AD2CCC-1B28-4511-B7F1-6049777B74AE}">
      <dsp:nvSpPr>
        <dsp:cNvPr id="0" name=""/>
        <dsp:cNvSpPr/>
      </dsp:nvSpPr>
      <dsp:spPr>
        <a:xfrm>
          <a:off x="0" y="3768439"/>
          <a:ext cx="3177254" cy="896759"/>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bg1"/>
              </a:solidFill>
              <a:latin typeface="微軟正黑體" panose="020B0604030504040204" pitchFamily="34" charset="-120"/>
              <a:ea typeface="微軟正黑體" panose="020B0604030504040204" pitchFamily="34" charset="-120"/>
            </a:rPr>
            <a:t>非上述原因</a:t>
          </a:r>
        </a:p>
      </dsp:txBody>
      <dsp:txXfrm>
        <a:off x="43776" y="3812215"/>
        <a:ext cx="3089702" cy="8092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A7A21-1B8B-4B02-87DA-C75336D52F69}">
      <dsp:nvSpPr>
        <dsp:cNvPr id="0" name=""/>
        <dsp:cNvSpPr/>
      </dsp:nvSpPr>
      <dsp:spPr>
        <a:xfrm>
          <a:off x="0" y="233976"/>
          <a:ext cx="9067801" cy="2220750"/>
        </a:xfrm>
        <a:prstGeom prst="rect">
          <a:avLst/>
        </a:prstGeom>
        <a:solidFill>
          <a:srgbClr val="FFFFFF">
            <a:alpha val="90000"/>
          </a:srgb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3762" tIns="312420" rIns="703762" bIns="142240" numCol="1" spcCol="1270" anchor="t" anchorCtr="0">
          <a:noAutofit/>
        </a:bodyPr>
        <a:lstStyle/>
        <a:p>
          <a:pPr marL="228600" lvl="1" indent="-228600" algn="l" defTabSz="889000">
            <a:lnSpc>
              <a:spcPct val="90000"/>
            </a:lnSpc>
            <a:spcBef>
              <a:spcPct val="0"/>
            </a:spcBef>
            <a:spcAft>
              <a:spcPct val="15000"/>
            </a:spcAft>
            <a:buNone/>
          </a:pPr>
          <a:r>
            <a:rPr kumimoji="1" lang="en-US" altLang="zh-TW" sz="2000" b="1" kern="1200" dirty="0">
              <a:latin typeface="微軟正黑體" panose="020B0604030504040204" pitchFamily="34" charset="-120"/>
              <a:ea typeface="微軟正黑體" panose="020B0604030504040204" pitchFamily="34" charset="-120"/>
            </a:rPr>
            <a:t>1</a:t>
          </a:r>
          <a:r>
            <a:rPr kumimoji="1" lang="zh-TW" altLang="en-US" sz="2000" b="1" kern="1200" dirty="0">
              <a:latin typeface="微軟正黑體" panose="020B0604030504040204" pitchFamily="34" charset="-120"/>
              <a:ea typeface="微軟正黑體" panose="020B0604030504040204" pitchFamily="34" charset="-120"/>
            </a:rPr>
            <a:t>、</a:t>
          </a:r>
          <a:r>
            <a:rPr kumimoji="1" lang="zh-TW" altLang="en-US" sz="2000" b="1" u="none" kern="1200" dirty="0">
              <a:latin typeface="微軟正黑體" panose="020B0604030504040204" pitchFamily="34" charset="-120"/>
              <a:ea typeface="微軟正黑體" panose="020B0604030504040204" pitchFamily="34" charset="-120"/>
            </a:rPr>
            <a:t>疑似</a:t>
          </a:r>
          <a:r>
            <a:rPr kumimoji="1" lang="zh-TW" altLang="en-US" sz="2000" b="1" u="sng" kern="1200" dirty="0">
              <a:solidFill>
                <a:schemeClr val="accent1"/>
              </a:solidFill>
              <a:latin typeface="微軟正黑體" panose="020B0604030504040204" pitchFamily="34" charset="-120"/>
              <a:ea typeface="微軟正黑體" panose="020B0604030504040204" pitchFamily="34" charset="-120"/>
            </a:rPr>
            <a:t>行為人行為時</a:t>
          </a:r>
          <a:r>
            <a:rPr kumimoji="1" lang="zh-TW" altLang="en-US" sz="2000" b="1" u="none" kern="1200" dirty="0">
              <a:latin typeface="微軟正黑體" panose="020B0604030504040204" pitchFamily="34" charset="-120"/>
              <a:ea typeface="微軟正黑體" panose="020B0604030504040204" pitchFamily="34" charset="-120"/>
            </a:rPr>
            <a:t>為</a:t>
          </a:r>
          <a:r>
            <a:rPr kumimoji="1" lang="zh-TW" altLang="en-US" sz="2000" b="1" kern="1200" dirty="0">
              <a:latin typeface="微軟正黑體" panose="020B0604030504040204" pitchFamily="34" charset="-120"/>
              <a:ea typeface="微軟正黑體" panose="020B0604030504040204" pitchFamily="34" charset="-120"/>
            </a:rPr>
            <a:t>本校人員  </a:t>
          </a:r>
          <a:endParaRPr lang="zh-TW" altLang="en-US" sz="2000" b="1" kern="1200" dirty="0">
            <a:latin typeface="微軟正黑體" panose="020B0604030504040204" pitchFamily="34" charset="-120"/>
            <a:ea typeface="微軟正黑體" panose="020B0604030504040204" pitchFamily="34" charset="-120"/>
          </a:endParaRPr>
        </a:p>
        <a:p>
          <a:pPr marL="228600" lvl="1" indent="-228600" algn="l" defTabSz="889000">
            <a:lnSpc>
              <a:spcPct val="90000"/>
            </a:lnSpc>
            <a:spcBef>
              <a:spcPct val="0"/>
            </a:spcBef>
            <a:spcAft>
              <a:spcPct val="15000"/>
            </a:spcAft>
            <a:buNone/>
          </a:pPr>
          <a:r>
            <a:rPr lang="en-US" altLang="zh-TW" sz="2000" b="1" kern="1200" dirty="0">
              <a:latin typeface="微軟正黑體" panose="020B0604030504040204" pitchFamily="34" charset="-120"/>
              <a:ea typeface="微軟正黑體" panose="020B0604030504040204" pitchFamily="34" charset="-120"/>
            </a:rPr>
            <a:t>2</a:t>
          </a:r>
          <a:r>
            <a:rPr lang="zh-TW" altLang="en-US" sz="2000" b="1" kern="1200" dirty="0">
              <a:latin typeface="微軟正黑體" panose="020B0604030504040204" pitchFamily="34" charset="-120"/>
              <a:ea typeface="微軟正黑體" panose="020B0604030504040204" pitchFamily="34" charset="-120"/>
            </a:rPr>
            <a:t>、疑似行為人與疑似被害人</a:t>
          </a:r>
          <a:r>
            <a:rPr kumimoji="1" lang="zh-TW" altLang="en-US" sz="2000" b="1" u="sng" kern="1200" dirty="0">
              <a:solidFill>
                <a:srgbClr val="B01513"/>
              </a:solidFill>
              <a:latin typeface="微軟正黑體" panose="020B0604030504040204" pitchFamily="34" charset="-120"/>
              <a:ea typeface="微軟正黑體" panose="020B0604030504040204" pitchFamily="34" charset="-120"/>
              <a:cs typeface="+mn-cs"/>
            </a:rPr>
            <a:t>均為本校人員 </a:t>
          </a:r>
        </a:p>
        <a:p>
          <a:pPr marL="228600" lvl="1" indent="-228600" algn="l" defTabSz="889000">
            <a:lnSpc>
              <a:spcPct val="90000"/>
            </a:lnSpc>
            <a:spcBef>
              <a:spcPct val="0"/>
            </a:spcBef>
            <a:spcAft>
              <a:spcPct val="15000"/>
            </a:spcAft>
            <a:buNone/>
          </a:pPr>
          <a:r>
            <a:rPr lang="en-US" altLang="zh-TW" sz="2000" b="1" kern="1200" dirty="0">
              <a:latin typeface="微軟正黑體" panose="020B0604030504040204" pitchFamily="34" charset="-120"/>
              <a:ea typeface="微軟正黑體" panose="020B0604030504040204" pitchFamily="34" charset="-120"/>
            </a:rPr>
            <a:t>3</a:t>
          </a:r>
          <a:r>
            <a:rPr lang="zh-TW" altLang="en-US" sz="2000" b="1" kern="1200" dirty="0">
              <a:latin typeface="微軟正黑體" panose="020B0604030504040204" pitchFamily="34" charset="-120"/>
              <a:ea typeface="微軟正黑體" panose="020B0604030504040204" pitchFamily="34" charset="-120"/>
            </a:rPr>
            <a:t>、行為人行為時所屬學校、但</a:t>
          </a:r>
          <a:r>
            <a:rPr kumimoji="1" lang="zh-TW" altLang="en-US" sz="2000" b="1" u="sng" kern="1200" dirty="0">
              <a:solidFill>
                <a:srgbClr val="B01513"/>
              </a:solidFill>
              <a:latin typeface="微軟正黑體" panose="020B0604030504040204" pitchFamily="34" charset="-120"/>
              <a:ea typeface="微軟正黑體" panose="020B0604030504040204" pitchFamily="34" charset="-120"/>
              <a:cs typeface="+mn-cs"/>
            </a:rPr>
            <a:t>非調查權責學校</a:t>
          </a:r>
          <a:br>
            <a:rPr kumimoji="1" lang="en-US" altLang="zh-TW" sz="2000" b="1" u="sng" kern="1200" dirty="0">
              <a:solidFill>
                <a:srgbClr val="B01513"/>
              </a:solidFill>
              <a:latin typeface="微軟正黑體" panose="020B0604030504040204" pitchFamily="34" charset="-120"/>
              <a:ea typeface="微軟正黑體" panose="020B0604030504040204" pitchFamily="34" charset="-120"/>
              <a:cs typeface="+mn-cs"/>
            </a:rPr>
          </a:b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（複數行為人，最先受理學校</a:t>
          </a:r>
          <a:r>
            <a:rPr kumimoji="1" lang="en-US" altLang="zh-TW" sz="2000" b="1" u="none" kern="1200" dirty="0">
              <a:solidFill>
                <a:srgbClr val="0070C0"/>
              </a:solidFill>
              <a:latin typeface="微軟正黑體" panose="020B0604030504040204" pitchFamily="34" charset="-120"/>
              <a:ea typeface="微軟正黑體" panose="020B0604030504040204" pitchFamily="34" charset="-120"/>
              <a:cs typeface="+mn-cs"/>
            </a:rPr>
            <a:t>/</a:t>
          </a: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兼具多重身分</a:t>
          </a:r>
          <a:r>
            <a:rPr kumimoji="1" lang="en-US" altLang="zh-TW" sz="2000" b="1" u="none" kern="1200" dirty="0">
              <a:solidFill>
                <a:srgbClr val="0070C0"/>
              </a:solidFill>
              <a:latin typeface="微軟正黑體" panose="020B0604030504040204" pitchFamily="34" charset="-120"/>
              <a:ea typeface="微軟正黑體" panose="020B0604030504040204" pitchFamily="34" charset="-120"/>
              <a:cs typeface="+mn-cs"/>
            </a:rPr>
            <a:t>/</a:t>
          </a:r>
          <a:r>
            <a:rPr kumimoji="1" lang="zh-TW" altLang="en-US" sz="2000" b="1" u="none" kern="1200" dirty="0">
              <a:solidFill>
                <a:srgbClr val="0070C0"/>
              </a:solidFill>
              <a:latin typeface="微軟正黑體" panose="020B0604030504040204" pitchFamily="34" charset="-120"/>
              <a:ea typeface="微軟正黑體" panose="020B0604030504040204" pitchFamily="34" charset="-120"/>
              <a:cs typeface="+mn-cs"/>
            </a:rPr>
            <a:t>行為人為校長）</a:t>
          </a:r>
          <a:endParaRPr kumimoji="1" lang="zh-TW" altLang="en-US" sz="2000" b="1" u="sng" kern="1200" dirty="0">
            <a:solidFill>
              <a:srgbClr val="0070C0"/>
            </a:solidFill>
            <a:latin typeface="微軟正黑體" panose="020B0604030504040204" pitchFamily="34" charset="-120"/>
            <a:ea typeface="微軟正黑體" panose="020B0604030504040204" pitchFamily="34" charset="-120"/>
            <a:cs typeface="+mn-cs"/>
          </a:endParaRPr>
        </a:p>
      </dsp:txBody>
      <dsp:txXfrm>
        <a:off x="0" y="233976"/>
        <a:ext cx="9067801" cy="2220750"/>
      </dsp:txXfrm>
    </dsp:sp>
    <dsp:sp modelId="{174F8C59-0A48-43D4-AC5D-0E41354C7325}">
      <dsp:nvSpPr>
        <dsp:cNvPr id="0" name=""/>
        <dsp:cNvSpPr/>
      </dsp:nvSpPr>
      <dsp:spPr>
        <a:xfrm>
          <a:off x="453390" y="12576"/>
          <a:ext cx="6347460" cy="4428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1066800">
            <a:lnSpc>
              <a:spcPct val="90000"/>
            </a:lnSpc>
            <a:spcBef>
              <a:spcPct val="0"/>
            </a:spcBef>
            <a:spcAft>
              <a:spcPct val="35000"/>
            </a:spcAft>
            <a:buNone/>
          </a:pPr>
          <a:r>
            <a:rPr lang="zh-TW" altLang="en-US" sz="2400" b="1" kern="1200" dirty="0">
              <a:latin typeface="微軟正黑體" panose="020B0604030504040204" pitchFamily="34" charset="-120"/>
              <a:ea typeface="微軟正黑體" panose="020B0604030504040204" pitchFamily="34" charset="-120"/>
            </a:rPr>
            <a:t>事件管轄學校</a:t>
          </a:r>
        </a:p>
      </dsp:txBody>
      <dsp:txXfrm>
        <a:off x="475006" y="34192"/>
        <a:ext cx="6304228" cy="399568"/>
      </dsp:txXfrm>
    </dsp:sp>
    <dsp:sp modelId="{B0C9C43E-6DC3-449E-9D26-7F56CCDF4015}">
      <dsp:nvSpPr>
        <dsp:cNvPr id="0" name=""/>
        <dsp:cNvSpPr/>
      </dsp:nvSpPr>
      <dsp:spPr>
        <a:xfrm>
          <a:off x="0" y="2757126"/>
          <a:ext cx="9067801" cy="1795500"/>
        </a:xfrm>
        <a:prstGeom prst="rect">
          <a:avLst/>
        </a:prstGeom>
        <a:solidFill>
          <a:srgbClr val="FFFFFF">
            <a:alpha val="90000"/>
          </a:srgbClr>
        </a:solidFill>
        <a:ln w="19050" cap="rnd" cmpd="sng" algn="ctr">
          <a:solidFill>
            <a:schemeClr val="accent3">
              <a:hueOff val="6567904"/>
              <a:satOff val="-50632"/>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3762" tIns="312420" rIns="703762" bIns="142240" numCol="1" spcCol="1270" anchor="t" anchorCtr="0">
          <a:noAutofit/>
        </a:bodyPr>
        <a:lstStyle/>
        <a:p>
          <a:pPr marL="228600" lvl="1" indent="-228600" algn="l" defTabSz="889000">
            <a:lnSpc>
              <a:spcPct val="90000"/>
            </a:lnSpc>
            <a:spcBef>
              <a:spcPct val="0"/>
            </a:spcBef>
            <a:spcAft>
              <a:spcPct val="15000"/>
            </a:spcAft>
            <a:buNone/>
          </a:pPr>
          <a:r>
            <a:rPr kumimoji="1" lang="en-US" altLang="zh-TW" sz="2000" b="1" kern="1200" dirty="0">
              <a:latin typeface="微軟正黑體" panose="020B0604030504040204" pitchFamily="34" charset="-120"/>
              <a:ea typeface="微軟正黑體" panose="020B0604030504040204" pitchFamily="34" charset="-120"/>
            </a:rPr>
            <a:t>1</a:t>
          </a:r>
          <a:r>
            <a:rPr kumimoji="1" lang="zh-TW" altLang="en-US" sz="2000" b="1" kern="1200" dirty="0">
              <a:latin typeface="微軟正黑體" panose="020B0604030504040204" pitchFamily="34" charset="-120"/>
              <a:ea typeface="微軟正黑體" panose="020B0604030504040204" pitchFamily="34" charset="-120"/>
            </a:rPr>
            <a:t>、僅</a:t>
          </a:r>
          <a:r>
            <a:rPr kumimoji="1" lang="zh-TW" altLang="en-US" sz="2000" b="1" u="none" kern="1200" dirty="0">
              <a:solidFill>
                <a:schemeClr val="bg1"/>
              </a:solidFill>
              <a:latin typeface="微軟正黑體" panose="020B0604030504040204" pitchFamily="34" charset="-120"/>
              <a:ea typeface="微軟正黑體" panose="020B0604030504040204" pitchFamily="34" charset="-120"/>
            </a:rPr>
            <a:t>疑似被害人為本校人員</a:t>
          </a:r>
          <a:endParaRPr kumimoji="1" lang="en-US" altLang="zh-TW" sz="2000" b="1" u="none" kern="1200" dirty="0">
            <a:solidFill>
              <a:schemeClr val="bg1"/>
            </a:solidFill>
            <a:latin typeface="微軟正黑體" panose="020B0604030504040204" pitchFamily="34" charset="-120"/>
            <a:ea typeface="微軟正黑體" panose="020B0604030504040204" pitchFamily="34" charset="-120"/>
          </a:endParaRPr>
        </a:p>
        <a:p>
          <a:pPr marL="228600" lvl="1" indent="-228600" algn="l" defTabSz="889000">
            <a:lnSpc>
              <a:spcPct val="90000"/>
            </a:lnSpc>
            <a:spcBef>
              <a:spcPct val="0"/>
            </a:spcBef>
            <a:spcAft>
              <a:spcPct val="15000"/>
            </a:spcAft>
            <a:buNone/>
          </a:pPr>
          <a:r>
            <a:rPr lang="en-US" altLang="zh-TW" sz="2000" b="1" u="none" kern="1200" dirty="0">
              <a:solidFill>
                <a:schemeClr val="bg1"/>
              </a:solidFill>
              <a:latin typeface="微軟正黑體" panose="020B0604030504040204" pitchFamily="34" charset="-120"/>
              <a:ea typeface="微軟正黑體" panose="020B0604030504040204" pitchFamily="34" charset="-120"/>
            </a:rPr>
            <a:t>2</a:t>
          </a:r>
          <a:r>
            <a:rPr lang="zh-TW" altLang="en-US" sz="2000" b="1" u="none" kern="1200" dirty="0">
              <a:solidFill>
                <a:schemeClr val="bg1"/>
              </a:solidFill>
              <a:latin typeface="微軟正黑體" panose="020B0604030504040204" pitchFamily="34" charset="-120"/>
              <a:ea typeface="微軟正黑體" panose="020B0604030504040204" pitchFamily="34" charset="-120"/>
            </a:rPr>
            <a:t>、疑似行為人行為時非本校人員，惟現為本校人員</a:t>
          </a:r>
        </a:p>
        <a:p>
          <a:pPr marL="228600" lvl="1" indent="-228600" algn="l" defTabSz="889000">
            <a:lnSpc>
              <a:spcPct val="90000"/>
            </a:lnSpc>
            <a:spcBef>
              <a:spcPct val="0"/>
            </a:spcBef>
            <a:spcAft>
              <a:spcPct val="15000"/>
            </a:spcAft>
            <a:buNone/>
          </a:pPr>
          <a:r>
            <a:rPr lang="en-US" altLang="zh-TW" sz="2000" b="1" u="none" kern="1200" dirty="0">
              <a:latin typeface="微軟正黑體" panose="020B0604030504040204" pitchFamily="34" charset="-120"/>
              <a:ea typeface="微軟正黑體" panose="020B0604030504040204" pitchFamily="34" charset="-120"/>
            </a:rPr>
            <a:t>3</a:t>
          </a:r>
          <a:r>
            <a:rPr lang="zh-TW" altLang="en-US" sz="2000" b="1" u="none" kern="1200" dirty="0">
              <a:latin typeface="微軟正黑體" panose="020B0604030504040204" pitchFamily="34" charset="-120"/>
              <a:ea typeface="微軟正黑體" panose="020B0604030504040204" pitchFamily="34" charset="-120"/>
            </a:rPr>
            <a:t>、疑似行為人具有</a:t>
          </a:r>
          <a:r>
            <a:rPr lang="en-US" altLang="zh-TW" sz="2000" b="1" u="none" kern="1200" dirty="0">
              <a:latin typeface="微軟正黑體" panose="020B0604030504040204" pitchFamily="34" charset="-120"/>
              <a:ea typeface="微軟正黑體" panose="020B0604030504040204" pitchFamily="34" charset="-120"/>
            </a:rPr>
            <a:t>2</a:t>
          </a:r>
          <a:r>
            <a:rPr lang="zh-TW" altLang="en-US" sz="2000" b="1" u="none" kern="1200" dirty="0">
              <a:latin typeface="微軟正黑體" panose="020B0604030504040204" pitchFamily="34" charset="-120"/>
              <a:ea typeface="微軟正黑體" panose="020B0604030504040204" pitchFamily="34" charset="-120"/>
            </a:rPr>
            <a:t>種以上不同</a:t>
          </a:r>
          <a:r>
            <a:rPr lang="zh-TW" altLang="en-US" sz="2000" b="1" kern="1200" dirty="0">
              <a:latin typeface="微軟正黑體" panose="020B0604030504040204" pitchFamily="34" charset="-120"/>
              <a:ea typeface="微軟正黑體" panose="020B0604030504040204" pitchFamily="34" charset="-120"/>
            </a:rPr>
            <a:t>身分，本校非事件管轄學校</a:t>
          </a:r>
        </a:p>
      </dsp:txBody>
      <dsp:txXfrm>
        <a:off x="0" y="2757126"/>
        <a:ext cx="9067801" cy="1795500"/>
      </dsp:txXfrm>
    </dsp:sp>
    <dsp:sp modelId="{CA56785A-58F3-460E-9B27-2E8A0A632611}">
      <dsp:nvSpPr>
        <dsp:cNvPr id="0" name=""/>
        <dsp:cNvSpPr/>
      </dsp:nvSpPr>
      <dsp:spPr>
        <a:xfrm>
          <a:off x="453390" y="2535726"/>
          <a:ext cx="6347460" cy="442800"/>
        </a:xfrm>
        <a:prstGeom prst="roundRect">
          <a:avLst/>
        </a:prstGeom>
        <a:solidFill>
          <a:schemeClr val="accent3">
            <a:hueOff val="6567904"/>
            <a:satOff val="-50632"/>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919" tIns="0" rIns="239919" bIns="0" numCol="1" spcCol="1270" anchor="ctr" anchorCtr="0">
          <a:noAutofit/>
        </a:bodyPr>
        <a:lstStyle/>
        <a:p>
          <a:pPr marL="0" lvl="0" indent="0" algn="l" defTabSz="1066800">
            <a:lnSpc>
              <a:spcPct val="90000"/>
            </a:lnSpc>
            <a:spcBef>
              <a:spcPct val="0"/>
            </a:spcBef>
            <a:spcAft>
              <a:spcPct val="35000"/>
            </a:spcAft>
            <a:buNone/>
          </a:pPr>
          <a:r>
            <a:rPr lang="zh-TW" altLang="en-US" sz="2400" b="1" kern="1200" dirty="0">
              <a:latin typeface="微軟正黑體" panose="020B0604030504040204" pitchFamily="34" charset="-120"/>
              <a:ea typeface="微軟正黑體" panose="020B0604030504040204" pitchFamily="34" charset="-120"/>
            </a:rPr>
            <a:t>非事件管轄學校</a:t>
          </a:r>
        </a:p>
      </dsp:txBody>
      <dsp:txXfrm>
        <a:off x="475006" y="2557342"/>
        <a:ext cx="6304228" cy="3995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F41F4-C4AB-4B6C-8215-9770C2343757}">
      <dsp:nvSpPr>
        <dsp:cNvPr id="0" name=""/>
        <dsp:cNvSpPr/>
      </dsp:nvSpPr>
      <dsp:spPr>
        <a:xfrm>
          <a:off x="2767241" y="4065293"/>
          <a:ext cx="145178" cy="915406"/>
        </a:xfrm>
        <a:custGeom>
          <a:avLst/>
          <a:gdLst/>
          <a:ahLst/>
          <a:cxnLst/>
          <a:rect l="0" t="0" r="0" b="0"/>
          <a:pathLst>
            <a:path>
              <a:moveTo>
                <a:pt x="0" y="0"/>
              </a:moveTo>
              <a:lnTo>
                <a:pt x="72589" y="0"/>
              </a:lnTo>
              <a:lnTo>
                <a:pt x="72589" y="915406"/>
              </a:lnTo>
              <a:lnTo>
                <a:pt x="145178" y="915406"/>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AA66E5-BEAF-4E1E-9319-2C33FEB46265}">
      <dsp:nvSpPr>
        <dsp:cNvPr id="0" name=""/>
        <dsp:cNvSpPr/>
      </dsp:nvSpPr>
      <dsp:spPr>
        <a:xfrm>
          <a:off x="2767241" y="4065293"/>
          <a:ext cx="145178" cy="457703"/>
        </a:xfrm>
        <a:custGeom>
          <a:avLst/>
          <a:gdLst/>
          <a:ahLst/>
          <a:cxnLst/>
          <a:rect l="0" t="0" r="0" b="0"/>
          <a:pathLst>
            <a:path>
              <a:moveTo>
                <a:pt x="0" y="0"/>
              </a:moveTo>
              <a:lnTo>
                <a:pt x="72589" y="0"/>
              </a:lnTo>
              <a:lnTo>
                <a:pt x="72589" y="457703"/>
              </a:lnTo>
              <a:lnTo>
                <a:pt x="145178" y="457703"/>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0B1FC7-4F57-40E8-93B8-0AD954D98AAC}">
      <dsp:nvSpPr>
        <dsp:cNvPr id="0" name=""/>
        <dsp:cNvSpPr/>
      </dsp:nvSpPr>
      <dsp:spPr>
        <a:xfrm>
          <a:off x="6191713" y="401957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F248AD-1D61-4784-898B-C77E08EE4ADD}">
      <dsp:nvSpPr>
        <dsp:cNvPr id="0" name=""/>
        <dsp:cNvSpPr/>
      </dsp:nvSpPr>
      <dsp:spPr>
        <a:xfrm>
          <a:off x="2767241" y="401957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DDF7CB-9464-4893-B996-62EAAFAFC11E}">
      <dsp:nvSpPr>
        <dsp:cNvPr id="0" name=""/>
        <dsp:cNvSpPr/>
      </dsp:nvSpPr>
      <dsp:spPr>
        <a:xfrm>
          <a:off x="2767241" y="3607589"/>
          <a:ext cx="145178" cy="457703"/>
        </a:xfrm>
        <a:custGeom>
          <a:avLst/>
          <a:gdLst/>
          <a:ahLst/>
          <a:cxnLst/>
          <a:rect l="0" t="0" r="0" b="0"/>
          <a:pathLst>
            <a:path>
              <a:moveTo>
                <a:pt x="0" y="457703"/>
              </a:moveTo>
              <a:lnTo>
                <a:pt x="72589" y="457703"/>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68769C-6344-4780-A916-28957BDFC9F6}">
      <dsp:nvSpPr>
        <dsp:cNvPr id="0" name=""/>
        <dsp:cNvSpPr/>
      </dsp:nvSpPr>
      <dsp:spPr>
        <a:xfrm>
          <a:off x="2767241" y="3149886"/>
          <a:ext cx="145178" cy="915406"/>
        </a:xfrm>
        <a:custGeom>
          <a:avLst/>
          <a:gdLst/>
          <a:ahLst/>
          <a:cxnLst/>
          <a:rect l="0" t="0" r="0" b="0"/>
          <a:pathLst>
            <a:path>
              <a:moveTo>
                <a:pt x="0" y="915406"/>
              </a:moveTo>
              <a:lnTo>
                <a:pt x="72589" y="915406"/>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5D22AC-EECA-4ECC-A972-4BD9FE6DEBCE}">
      <dsp:nvSpPr>
        <dsp:cNvPr id="0" name=""/>
        <dsp:cNvSpPr/>
      </dsp:nvSpPr>
      <dsp:spPr>
        <a:xfrm>
          <a:off x="2183934" y="2995993"/>
          <a:ext cx="145178" cy="1069299"/>
        </a:xfrm>
        <a:custGeom>
          <a:avLst/>
          <a:gdLst/>
          <a:ahLst/>
          <a:cxnLst/>
          <a:rect l="0" t="0" r="0" b="0"/>
          <a:pathLst>
            <a:path>
              <a:moveTo>
                <a:pt x="0" y="0"/>
              </a:moveTo>
              <a:lnTo>
                <a:pt x="72518" y="0"/>
              </a:lnTo>
              <a:lnTo>
                <a:pt x="72518" y="1069299"/>
              </a:lnTo>
              <a:lnTo>
                <a:pt x="145178" y="1069299"/>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C9B3D3-5366-4DBD-B386-435271FD5D23}">
      <dsp:nvSpPr>
        <dsp:cNvPr id="0" name=""/>
        <dsp:cNvSpPr/>
      </dsp:nvSpPr>
      <dsp:spPr>
        <a:xfrm>
          <a:off x="3882327" y="2442143"/>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7F5456-6E6A-4994-81D2-6E4423DFA566}">
      <dsp:nvSpPr>
        <dsp:cNvPr id="0" name=""/>
        <dsp:cNvSpPr/>
      </dsp:nvSpPr>
      <dsp:spPr>
        <a:xfrm>
          <a:off x="2767241" y="1926693"/>
          <a:ext cx="145178" cy="561170"/>
        </a:xfrm>
        <a:custGeom>
          <a:avLst/>
          <a:gdLst/>
          <a:ahLst/>
          <a:cxnLst/>
          <a:rect l="0" t="0" r="0" b="0"/>
          <a:pathLst>
            <a:path>
              <a:moveTo>
                <a:pt x="0" y="0"/>
              </a:moveTo>
              <a:lnTo>
                <a:pt x="72518" y="0"/>
              </a:lnTo>
              <a:lnTo>
                <a:pt x="72518" y="561170"/>
              </a:lnTo>
              <a:lnTo>
                <a:pt x="145178" y="56117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C1837-63DE-463B-BEDE-80CB93A289EE}">
      <dsp:nvSpPr>
        <dsp:cNvPr id="0" name=""/>
        <dsp:cNvSpPr/>
      </dsp:nvSpPr>
      <dsp:spPr>
        <a:xfrm>
          <a:off x="5803941" y="1875731"/>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AC40A9-9012-4012-BC9E-2C9841AFDD20}">
      <dsp:nvSpPr>
        <dsp:cNvPr id="0" name=""/>
        <dsp:cNvSpPr/>
      </dsp:nvSpPr>
      <dsp:spPr>
        <a:xfrm>
          <a:off x="4843532" y="1359551"/>
          <a:ext cx="145178" cy="561900"/>
        </a:xfrm>
        <a:custGeom>
          <a:avLst/>
          <a:gdLst/>
          <a:ahLst/>
          <a:cxnLst/>
          <a:rect l="0" t="0" r="0" b="0"/>
          <a:pathLst>
            <a:path>
              <a:moveTo>
                <a:pt x="0" y="0"/>
              </a:moveTo>
              <a:lnTo>
                <a:pt x="72518" y="0"/>
              </a:lnTo>
              <a:lnTo>
                <a:pt x="72518" y="561900"/>
              </a:lnTo>
              <a:lnTo>
                <a:pt x="145178" y="56190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582075-7078-4BF3-854D-14E20CFBD7A6}">
      <dsp:nvSpPr>
        <dsp:cNvPr id="0" name=""/>
        <dsp:cNvSpPr/>
      </dsp:nvSpPr>
      <dsp:spPr>
        <a:xfrm>
          <a:off x="5804738" y="797882"/>
          <a:ext cx="145178" cy="557077"/>
        </a:xfrm>
        <a:custGeom>
          <a:avLst/>
          <a:gdLst/>
          <a:ahLst/>
          <a:cxnLst/>
          <a:rect l="0" t="0" r="0" b="0"/>
          <a:pathLst>
            <a:path>
              <a:moveTo>
                <a:pt x="0" y="0"/>
              </a:moveTo>
              <a:lnTo>
                <a:pt x="72589" y="0"/>
              </a:lnTo>
              <a:lnTo>
                <a:pt x="72589" y="557077"/>
              </a:lnTo>
              <a:lnTo>
                <a:pt x="145178" y="557077"/>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F3BE09-F442-433F-A541-D40A430F86D0}">
      <dsp:nvSpPr>
        <dsp:cNvPr id="0" name=""/>
        <dsp:cNvSpPr/>
      </dsp:nvSpPr>
      <dsp:spPr>
        <a:xfrm>
          <a:off x="5804738" y="752162"/>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A9CC15-4FF0-4C2C-B465-053BAEA66870}">
      <dsp:nvSpPr>
        <dsp:cNvPr id="0" name=""/>
        <dsp:cNvSpPr/>
      </dsp:nvSpPr>
      <dsp:spPr>
        <a:xfrm>
          <a:off x="7937367" y="195085"/>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6BD844-42D5-4FE3-8D1B-21EAA08CB643}">
      <dsp:nvSpPr>
        <dsp:cNvPr id="0" name=""/>
        <dsp:cNvSpPr/>
      </dsp:nvSpPr>
      <dsp:spPr>
        <a:xfrm>
          <a:off x="5804738" y="240805"/>
          <a:ext cx="145178" cy="557077"/>
        </a:xfrm>
        <a:custGeom>
          <a:avLst/>
          <a:gdLst/>
          <a:ahLst/>
          <a:cxnLst/>
          <a:rect l="0" t="0" r="0" b="0"/>
          <a:pathLst>
            <a:path>
              <a:moveTo>
                <a:pt x="0" y="557077"/>
              </a:moveTo>
              <a:lnTo>
                <a:pt x="72589" y="557077"/>
              </a:lnTo>
              <a:lnTo>
                <a:pt x="72589"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884977-49E4-424D-A733-36AC80F811E1}">
      <dsp:nvSpPr>
        <dsp:cNvPr id="0" name=""/>
        <dsp:cNvSpPr/>
      </dsp:nvSpPr>
      <dsp:spPr>
        <a:xfrm>
          <a:off x="4843532" y="797882"/>
          <a:ext cx="145178" cy="561668"/>
        </a:xfrm>
        <a:custGeom>
          <a:avLst/>
          <a:gdLst/>
          <a:ahLst/>
          <a:cxnLst/>
          <a:rect l="0" t="0" r="0" b="0"/>
          <a:pathLst>
            <a:path>
              <a:moveTo>
                <a:pt x="0" y="561668"/>
              </a:moveTo>
              <a:lnTo>
                <a:pt x="72518" y="561668"/>
              </a:lnTo>
              <a:lnTo>
                <a:pt x="72518"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01CE74-C98B-4A42-804B-56718E39C1FD}">
      <dsp:nvSpPr>
        <dsp:cNvPr id="0" name=""/>
        <dsp:cNvSpPr/>
      </dsp:nvSpPr>
      <dsp:spPr>
        <a:xfrm>
          <a:off x="3882327" y="1313831"/>
          <a:ext cx="145178" cy="91440"/>
        </a:xfrm>
        <a:custGeom>
          <a:avLst/>
          <a:gdLst/>
          <a:ahLst/>
          <a:cxnLst/>
          <a:rect l="0" t="0" r="0" b="0"/>
          <a:pathLst>
            <a:path>
              <a:moveTo>
                <a:pt x="0" y="45720"/>
              </a:moveTo>
              <a:lnTo>
                <a:pt x="145178" y="4572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C00FA2-F907-4848-8E59-7AF502C62ACB}">
      <dsp:nvSpPr>
        <dsp:cNvPr id="0" name=""/>
        <dsp:cNvSpPr/>
      </dsp:nvSpPr>
      <dsp:spPr>
        <a:xfrm>
          <a:off x="2767241" y="1359551"/>
          <a:ext cx="145178" cy="567142"/>
        </a:xfrm>
        <a:custGeom>
          <a:avLst/>
          <a:gdLst/>
          <a:ahLst/>
          <a:cxnLst/>
          <a:rect l="0" t="0" r="0" b="0"/>
          <a:pathLst>
            <a:path>
              <a:moveTo>
                <a:pt x="0" y="567142"/>
              </a:moveTo>
              <a:lnTo>
                <a:pt x="72518" y="567142"/>
              </a:lnTo>
              <a:lnTo>
                <a:pt x="72518" y="0"/>
              </a:lnTo>
              <a:lnTo>
                <a:pt x="145178" y="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2C885C-282A-4E88-85C1-9C66276813D5}">
      <dsp:nvSpPr>
        <dsp:cNvPr id="0" name=""/>
        <dsp:cNvSpPr/>
      </dsp:nvSpPr>
      <dsp:spPr>
        <a:xfrm>
          <a:off x="2183934" y="1926693"/>
          <a:ext cx="145178" cy="1069299"/>
        </a:xfrm>
        <a:custGeom>
          <a:avLst/>
          <a:gdLst/>
          <a:ahLst/>
          <a:cxnLst/>
          <a:rect l="0" t="0" r="0" b="0"/>
          <a:pathLst>
            <a:path>
              <a:moveTo>
                <a:pt x="0" y="1069299"/>
              </a:moveTo>
              <a:lnTo>
                <a:pt x="72518" y="1069299"/>
              </a:lnTo>
              <a:lnTo>
                <a:pt x="72518" y="0"/>
              </a:lnTo>
              <a:lnTo>
                <a:pt x="145178" y="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2DC945-3196-40C7-9C83-42ABE3AEE177}">
      <dsp:nvSpPr>
        <dsp:cNvPr id="0" name=""/>
        <dsp:cNvSpPr/>
      </dsp:nvSpPr>
      <dsp:spPr>
        <a:xfrm>
          <a:off x="821658" y="2950273"/>
          <a:ext cx="145178" cy="91440"/>
        </a:xfrm>
        <a:custGeom>
          <a:avLst/>
          <a:gdLst/>
          <a:ahLst/>
          <a:cxnLst/>
          <a:rect l="0" t="0" r="0" b="0"/>
          <a:pathLst>
            <a:path>
              <a:moveTo>
                <a:pt x="0" y="45720"/>
              </a:moveTo>
              <a:lnTo>
                <a:pt x="145178" y="45720"/>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08AD41-EFD4-4724-9D8B-B59C792F6597}">
      <dsp:nvSpPr>
        <dsp:cNvPr id="0" name=""/>
        <dsp:cNvSpPr/>
      </dsp:nvSpPr>
      <dsp:spPr>
        <a:xfrm>
          <a:off x="41910" y="2593333"/>
          <a:ext cx="779747" cy="80531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社政</a:t>
          </a:r>
          <a:br>
            <a:rPr lang="en-US" altLang="zh-TW" sz="1800" b="1" kern="1200" dirty="0">
              <a:solidFill>
                <a:srgbClr val="FFFFFF"/>
              </a:solidFill>
              <a:latin typeface="微軟正黑體" panose="020B0604030504040204" pitchFamily="34" charset="-120"/>
              <a:ea typeface="微軟正黑體" panose="020B0604030504040204" pitchFamily="34" charset="-120"/>
            </a:rPr>
          </a:br>
          <a:r>
            <a:rPr lang="zh-TW" altLang="en-US" sz="1800" b="1" kern="1200" dirty="0">
              <a:solidFill>
                <a:srgbClr val="FFFFFF"/>
              </a:solidFill>
              <a:latin typeface="微軟正黑體" panose="020B0604030504040204" pitchFamily="34" charset="-120"/>
              <a:ea typeface="微軟正黑體" panose="020B0604030504040204" pitchFamily="34" charset="-120"/>
            </a:rPr>
            <a:t>通報</a:t>
          </a:r>
        </a:p>
      </dsp:txBody>
      <dsp:txXfrm>
        <a:off x="41910" y="2593333"/>
        <a:ext cx="779747" cy="805319"/>
      </dsp:txXfrm>
    </dsp:sp>
    <dsp:sp modelId="{3B64EB69-739C-4C45-9E20-A179291E240C}">
      <dsp:nvSpPr>
        <dsp:cNvPr id="0" name=""/>
        <dsp:cNvSpPr/>
      </dsp:nvSpPr>
      <dsp:spPr>
        <a:xfrm>
          <a:off x="966836" y="2497933"/>
          <a:ext cx="1217097" cy="99612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是否接獲</a:t>
          </a:r>
          <a:br>
            <a:rPr lang="en-US" altLang="zh-TW" sz="1800" b="1" kern="1200" dirty="0">
              <a:solidFill>
                <a:srgbClr val="FFFFFF"/>
              </a:solidFill>
              <a:latin typeface="微軟正黑體" panose="020B0604030504040204" pitchFamily="34" charset="-120"/>
              <a:ea typeface="微軟正黑體" panose="020B0604030504040204" pitchFamily="34" charset="-120"/>
            </a:rPr>
          </a:br>
          <a:r>
            <a:rPr lang="zh-TW" altLang="en-US" sz="1800" b="1" kern="1200" dirty="0">
              <a:solidFill>
                <a:srgbClr val="FFFFFF"/>
              </a:solidFill>
              <a:latin typeface="微軟正黑體" panose="020B0604030504040204" pitchFamily="34" charset="-120"/>
              <a:ea typeface="微軟正黑體" panose="020B0604030504040204" pitchFamily="34" charset="-120"/>
            </a:rPr>
            <a:t>申請</a:t>
          </a:r>
          <a:r>
            <a:rPr lang="en-US" altLang="zh-TW" sz="1800" b="1" kern="1200" dirty="0">
              <a:solidFill>
                <a:srgbClr val="FFFFFF"/>
              </a:solidFill>
              <a:latin typeface="微軟正黑體" panose="020B0604030504040204" pitchFamily="34" charset="-120"/>
              <a:ea typeface="微軟正黑體" panose="020B0604030504040204" pitchFamily="34" charset="-120"/>
            </a:rPr>
            <a:t>/</a:t>
          </a:r>
          <a:r>
            <a:rPr lang="zh-TW" altLang="en-US" sz="1800" b="1" kern="1200" dirty="0">
              <a:solidFill>
                <a:srgbClr val="FFFFFF"/>
              </a:solidFill>
              <a:latin typeface="微軟正黑體" panose="020B0604030504040204" pitchFamily="34" charset="-120"/>
              <a:ea typeface="微軟正黑體" panose="020B0604030504040204" pitchFamily="34" charset="-120"/>
            </a:rPr>
            <a:t>檢舉</a:t>
          </a:r>
          <a:endParaRPr lang="zh-TW" sz="1800" b="1" kern="1200" dirty="0">
            <a:solidFill>
              <a:srgbClr val="FFFFFF"/>
            </a:solidFill>
            <a:latin typeface="微軟正黑體" panose="020B0604030504040204" pitchFamily="34" charset="-120"/>
            <a:ea typeface="微軟正黑體" panose="020B0604030504040204" pitchFamily="34" charset="-120"/>
          </a:endParaRPr>
        </a:p>
      </dsp:txBody>
      <dsp:txXfrm>
        <a:off x="966836" y="2497933"/>
        <a:ext cx="1217097" cy="996120"/>
      </dsp:txXfrm>
    </dsp:sp>
    <dsp:sp modelId="{DBFEA7B4-AE11-4F14-AC89-0C35971CA714}">
      <dsp:nvSpPr>
        <dsp:cNvPr id="0" name=""/>
        <dsp:cNvSpPr/>
      </dsp:nvSpPr>
      <dsp:spPr>
        <a:xfrm>
          <a:off x="2329113" y="1688784"/>
          <a:ext cx="438127" cy="47581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是</a:t>
          </a:r>
        </a:p>
      </dsp:txBody>
      <dsp:txXfrm>
        <a:off x="2329113" y="1688784"/>
        <a:ext cx="438127" cy="475818"/>
      </dsp:txXfrm>
    </dsp:sp>
    <dsp:sp modelId="{2A6A2748-EAD9-4F28-A654-3CD63C920E67}">
      <dsp:nvSpPr>
        <dsp:cNvPr id="0" name=""/>
        <dsp:cNvSpPr/>
      </dsp:nvSpPr>
      <dsp:spPr>
        <a:xfrm>
          <a:off x="2912419" y="977765"/>
          <a:ext cx="969907" cy="76357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事件管轄學校</a:t>
          </a:r>
        </a:p>
      </dsp:txBody>
      <dsp:txXfrm>
        <a:off x="2912419" y="977765"/>
        <a:ext cx="969907" cy="763571"/>
      </dsp:txXfrm>
    </dsp:sp>
    <dsp:sp modelId="{4BC1BBCF-2F58-42B0-AE0B-80882D000CA2}">
      <dsp:nvSpPr>
        <dsp:cNvPr id="0" name=""/>
        <dsp:cNvSpPr/>
      </dsp:nvSpPr>
      <dsp:spPr>
        <a:xfrm>
          <a:off x="4027505" y="987033"/>
          <a:ext cx="816026" cy="74503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移交性平會</a:t>
          </a:r>
        </a:p>
      </dsp:txBody>
      <dsp:txXfrm>
        <a:off x="4027505" y="987033"/>
        <a:ext cx="816026" cy="745035"/>
      </dsp:txXfrm>
    </dsp:sp>
    <dsp:sp modelId="{B4541795-8CCA-4839-BA9C-DE2AB96A6890}">
      <dsp:nvSpPr>
        <dsp:cNvPr id="0" name=""/>
        <dsp:cNvSpPr/>
      </dsp:nvSpPr>
      <dsp:spPr>
        <a:xfrm>
          <a:off x="4988711" y="559973"/>
          <a:ext cx="816026" cy="47581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a:solidFill>
                <a:srgbClr val="FFFFFF"/>
              </a:solidFill>
              <a:latin typeface="微軟正黑體" panose="020B0604030504040204" pitchFamily="34" charset="-120"/>
              <a:ea typeface="微軟正黑體" panose="020B0604030504040204" pitchFamily="34" charset="-120"/>
            </a:rPr>
            <a:t>受理</a:t>
          </a:r>
          <a:endParaRPr lang="zh-TW" altLang="en-US" sz="1800" b="1" kern="1200" dirty="0">
            <a:solidFill>
              <a:srgbClr val="FFFFFF"/>
            </a:solidFill>
            <a:latin typeface="微軟正黑體" panose="020B0604030504040204" pitchFamily="34" charset="-120"/>
            <a:ea typeface="微軟正黑體" panose="020B0604030504040204" pitchFamily="34" charset="-120"/>
          </a:endParaRPr>
        </a:p>
      </dsp:txBody>
      <dsp:txXfrm>
        <a:off x="4988711" y="559973"/>
        <a:ext cx="816026" cy="475818"/>
      </dsp:txXfrm>
    </dsp:sp>
    <dsp:sp modelId="{823A0AFA-5FCF-4C43-BC09-2AE17E7360E6}">
      <dsp:nvSpPr>
        <dsp:cNvPr id="0" name=""/>
        <dsp:cNvSpPr/>
      </dsp:nvSpPr>
      <dsp:spPr>
        <a:xfrm>
          <a:off x="5949917" y="7679"/>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進入調查</a:t>
          </a:r>
          <a:r>
            <a:rPr lang="en-US" altLang="zh-TW" sz="1800" b="1" kern="1200" dirty="0">
              <a:solidFill>
                <a:srgbClr val="FFFFFF"/>
              </a:solidFill>
              <a:latin typeface="微軟正黑體" panose="020B0604030504040204" pitchFamily="34" charset="-120"/>
              <a:ea typeface="微軟正黑體" panose="020B0604030504040204" pitchFamily="34" charset="-120"/>
            </a:rPr>
            <a:t>/</a:t>
          </a:r>
          <a:r>
            <a:rPr lang="zh-TW" altLang="en-US" sz="1800" b="1" kern="1200" dirty="0">
              <a:solidFill>
                <a:srgbClr val="FFFFFF"/>
              </a:solidFill>
              <a:latin typeface="微軟正黑體" panose="020B0604030504040204" pitchFamily="34" charset="-120"/>
              <a:ea typeface="微軟正黑體" panose="020B0604030504040204" pitchFamily="34" charset="-120"/>
            </a:rPr>
            <a:t>延長</a:t>
          </a:r>
        </a:p>
      </dsp:txBody>
      <dsp:txXfrm>
        <a:off x="5949917" y="7679"/>
        <a:ext cx="1987450" cy="466251"/>
      </dsp:txXfrm>
    </dsp:sp>
    <dsp:sp modelId="{549128A3-317E-4E6F-9EE5-E46744C06C11}">
      <dsp:nvSpPr>
        <dsp:cNvPr id="0" name=""/>
        <dsp:cNvSpPr/>
      </dsp:nvSpPr>
      <dsp:spPr>
        <a:xfrm>
          <a:off x="8082546" y="2836"/>
          <a:ext cx="726603" cy="475938"/>
        </a:xfrm>
        <a:prstGeom prst="rect">
          <a:avLst/>
        </a:prstGeom>
        <a:solidFill>
          <a:schemeClr val="accent4"/>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ysClr val="windowText" lastClr="000000"/>
              </a:solidFill>
              <a:latin typeface="微軟正黑體" panose="020B0604030504040204" pitchFamily="34" charset="-120"/>
              <a:ea typeface="微軟正黑體" panose="020B0604030504040204" pitchFamily="34" charset="-120"/>
            </a:rPr>
            <a:t>申復</a:t>
          </a:r>
        </a:p>
      </dsp:txBody>
      <dsp:txXfrm>
        <a:off x="8082546" y="2836"/>
        <a:ext cx="726603" cy="475938"/>
      </dsp:txXfrm>
    </dsp:sp>
    <dsp:sp modelId="{50E3F5AC-A736-4914-8E9E-EAE0F7F6A36A}">
      <dsp:nvSpPr>
        <dsp:cNvPr id="0" name=""/>
        <dsp:cNvSpPr/>
      </dsp:nvSpPr>
      <dsp:spPr>
        <a:xfrm>
          <a:off x="5949917" y="564757"/>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申請人撤案</a:t>
          </a:r>
        </a:p>
      </dsp:txBody>
      <dsp:txXfrm>
        <a:off x="5949917" y="564757"/>
        <a:ext cx="1987450" cy="466251"/>
      </dsp:txXfrm>
    </dsp:sp>
    <dsp:sp modelId="{42CE9777-9496-4D74-A08A-F3BDFF87C4B3}">
      <dsp:nvSpPr>
        <dsp:cNvPr id="0" name=""/>
        <dsp:cNvSpPr/>
      </dsp:nvSpPr>
      <dsp:spPr>
        <a:xfrm>
          <a:off x="5949917" y="1121834"/>
          <a:ext cx="1987450" cy="46625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rgbClr val="FFFFFF"/>
              </a:solidFill>
              <a:latin typeface="微軟正黑體" panose="020B0604030504040204" pitchFamily="34" charset="-120"/>
              <a:ea typeface="微軟正黑體" panose="020B0604030504040204" pitchFamily="34" charset="-120"/>
            </a:rPr>
            <a:t>檢舉案未能調查</a:t>
          </a:r>
        </a:p>
      </dsp:txBody>
      <dsp:txXfrm>
        <a:off x="5949917" y="1121834"/>
        <a:ext cx="1987450" cy="466251"/>
      </dsp:txXfrm>
    </dsp:sp>
    <dsp:sp modelId="{2249137F-0CEA-4521-9266-00D9E323E3D9}">
      <dsp:nvSpPr>
        <dsp:cNvPr id="0" name=""/>
        <dsp:cNvSpPr/>
      </dsp:nvSpPr>
      <dsp:spPr>
        <a:xfrm>
          <a:off x="4988711" y="1683774"/>
          <a:ext cx="815230" cy="475354"/>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ln>
                <a:noFill/>
              </a:ln>
              <a:solidFill>
                <a:schemeClr val="bg1"/>
              </a:solidFill>
              <a:latin typeface="微軟正黑體" panose="020B0604030504040204" pitchFamily="34" charset="-120"/>
              <a:ea typeface="微軟正黑體" panose="020B0604030504040204" pitchFamily="34" charset="-120"/>
            </a:rPr>
            <a:t>不受理</a:t>
          </a:r>
        </a:p>
      </dsp:txBody>
      <dsp:txXfrm>
        <a:off x="4988711" y="1683774"/>
        <a:ext cx="815230" cy="475354"/>
      </dsp:txXfrm>
    </dsp:sp>
    <dsp:sp modelId="{10CB5C07-EF70-4F2F-8A02-E23B3940A6DA}">
      <dsp:nvSpPr>
        <dsp:cNvPr id="0" name=""/>
        <dsp:cNvSpPr/>
      </dsp:nvSpPr>
      <dsp:spPr>
        <a:xfrm>
          <a:off x="5949120" y="1678911"/>
          <a:ext cx="725894" cy="485080"/>
        </a:xfrm>
        <a:prstGeom prst="rect">
          <a:avLst/>
        </a:prstGeom>
        <a:solidFill>
          <a:schemeClr val="accent4"/>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ln>
                <a:noFill/>
              </a:ln>
              <a:solidFill>
                <a:schemeClr val="bg1"/>
              </a:solidFill>
              <a:latin typeface="微軟正黑體" panose="020B0604030504040204" pitchFamily="34" charset="-120"/>
              <a:ea typeface="微軟正黑體" panose="020B0604030504040204" pitchFamily="34" charset="-120"/>
            </a:rPr>
            <a:t>申復</a:t>
          </a:r>
        </a:p>
      </dsp:txBody>
      <dsp:txXfrm>
        <a:off x="5949120" y="1678911"/>
        <a:ext cx="725894" cy="485080"/>
      </dsp:txXfrm>
    </dsp:sp>
    <dsp:sp modelId="{922FE5B2-5B82-43E8-A442-DEEF614CB56D}">
      <dsp:nvSpPr>
        <dsp:cNvPr id="0" name=""/>
        <dsp:cNvSpPr/>
      </dsp:nvSpPr>
      <dsp:spPr>
        <a:xfrm>
          <a:off x="2912419" y="2100105"/>
          <a:ext cx="969907" cy="775516"/>
        </a:xfrm>
        <a:prstGeom prst="rect">
          <a:avLst/>
        </a:prstGeom>
        <a:solidFill>
          <a:schemeClr val="bg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非事件管轄學校</a:t>
          </a:r>
        </a:p>
      </dsp:txBody>
      <dsp:txXfrm>
        <a:off x="2912419" y="2100105"/>
        <a:ext cx="969907" cy="775516"/>
      </dsp:txXfrm>
    </dsp:sp>
    <dsp:sp modelId="{319E5335-C57F-48FA-BD9F-207DAFEFF6C3}">
      <dsp:nvSpPr>
        <dsp:cNvPr id="0" name=""/>
        <dsp:cNvSpPr/>
      </dsp:nvSpPr>
      <dsp:spPr>
        <a:xfrm>
          <a:off x="4027505" y="2249954"/>
          <a:ext cx="1138392" cy="475818"/>
        </a:xfrm>
        <a:prstGeom prst="rect">
          <a:avLst/>
        </a:prstGeom>
        <a:solidFill>
          <a:schemeClr val="bg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跨校</a:t>
          </a:r>
          <a:r>
            <a:rPr lang="en-US" altLang="zh-TW" sz="1800" b="1" kern="1200" dirty="0">
              <a:solidFill>
                <a:schemeClr val="bg1"/>
              </a:solidFill>
              <a:latin typeface="微軟正黑體" panose="020B0604030504040204" pitchFamily="34" charset="-120"/>
              <a:ea typeface="微軟正黑體" panose="020B0604030504040204" pitchFamily="34" charset="-120"/>
            </a:rPr>
            <a:t>/</a:t>
          </a:r>
          <a:r>
            <a:rPr lang="zh-TW" altLang="en-US" sz="1800" b="1" kern="1200" dirty="0">
              <a:solidFill>
                <a:schemeClr val="bg1"/>
              </a:solidFill>
              <a:latin typeface="微軟正黑體" panose="020B0604030504040204" pitchFamily="34" charset="-120"/>
              <a:ea typeface="微軟正黑體" panose="020B0604030504040204" pitchFamily="34" charset="-120"/>
            </a:rPr>
            <a:t>派代</a:t>
          </a:r>
        </a:p>
      </dsp:txBody>
      <dsp:txXfrm>
        <a:off x="4027505" y="2249954"/>
        <a:ext cx="1138392" cy="475818"/>
      </dsp:txXfrm>
    </dsp:sp>
    <dsp:sp modelId="{BA47A3A3-C2A3-4F2B-942E-68572A942023}">
      <dsp:nvSpPr>
        <dsp:cNvPr id="0" name=""/>
        <dsp:cNvSpPr/>
      </dsp:nvSpPr>
      <dsp:spPr>
        <a:xfrm>
          <a:off x="2329113" y="3827383"/>
          <a:ext cx="438127" cy="47581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a:solidFill>
                <a:srgbClr val="FFFFFF"/>
              </a:solidFill>
              <a:latin typeface="微軟正黑體" panose="020B0604030504040204" pitchFamily="34" charset="-120"/>
              <a:ea typeface="微軟正黑體" panose="020B0604030504040204" pitchFamily="34" charset="-120"/>
            </a:rPr>
            <a:t>否</a:t>
          </a:r>
          <a:endParaRPr lang="zh-TW" altLang="en-US" sz="1800" b="1" kern="1200" dirty="0">
            <a:solidFill>
              <a:srgbClr val="FFFFFF"/>
            </a:solidFill>
            <a:latin typeface="微軟正黑體" panose="020B0604030504040204" pitchFamily="34" charset="-120"/>
            <a:ea typeface="微軟正黑體" panose="020B0604030504040204" pitchFamily="34" charset="-120"/>
          </a:endParaRPr>
        </a:p>
      </dsp:txBody>
      <dsp:txXfrm>
        <a:off x="2329113" y="3827383"/>
        <a:ext cx="438127" cy="475818"/>
      </dsp:txXfrm>
    </dsp:sp>
    <dsp:sp modelId="{058B245C-EF72-4302-AAE0-6AE284B59D9E}">
      <dsp:nvSpPr>
        <dsp:cNvPr id="0" name=""/>
        <dsp:cNvSpPr/>
      </dsp:nvSpPr>
      <dsp:spPr>
        <a:xfrm>
          <a:off x="2912419" y="2966447"/>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為當事人學校，非行為時學校</a:t>
          </a:r>
        </a:p>
      </dsp:txBody>
      <dsp:txXfrm>
        <a:off x="2912419" y="2966447"/>
        <a:ext cx="3279293" cy="366877"/>
      </dsp:txXfrm>
    </dsp:sp>
    <dsp:sp modelId="{915E771B-5891-433D-A2DD-7478097139D3}">
      <dsp:nvSpPr>
        <dsp:cNvPr id="0" name=""/>
        <dsp:cNvSpPr/>
      </dsp:nvSpPr>
      <dsp:spPr>
        <a:xfrm>
          <a:off x="2912419" y="3424150"/>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性平法</a:t>
          </a:r>
          <a:r>
            <a:rPr lang="en-US" altLang="zh-TW" sz="1800" b="1" kern="1200" dirty="0">
              <a:solidFill>
                <a:schemeClr val="bg1"/>
              </a:solidFill>
              <a:latin typeface="微軟正黑體" panose="020B0604030504040204" pitchFamily="34" charset="-120"/>
              <a:ea typeface="微軟正黑體" panose="020B0604030504040204" pitchFamily="34" charset="-120"/>
            </a:rPr>
            <a:t>28</a:t>
          </a:r>
          <a:r>
            <a:rPr lang="zh-TW" altLang="en-US" sz="1800" b="1" kern="1200" dirty="0">
              <a:solidFill>
                <a:schemeClr val="bg1"/>
              </a:solidFill>
              <a:latin typeface="微軟正黑體" panose="020B0604030504040204" pitchFamily="34" charset="-120"/>
              <a:ea typeface="微軟正黑體" panose="020B0604030504040204" pitchFamily="34" charset="-120"/>
            </a:rPr>
            <a:t>條</a:t>
          </a:r>
          <a:r>
            <a:rPr lang="en-US" altLang="zh-TW" sz="1800" b="1" kern="1200" dirty="0">
              <a:solidFill>
                <a:schemeClr val="bg1"/>
              </a:solidFill>
              <a:latin typeface="微軟正黑體" panose="020B0604030504040204" pitchFamily="34" charset="-120"/>
              <a:ea typeface="微軟正黑體" panose="020B0604030504040204" pitchFamily="34" charset="-120"/>
            </a:rPr>
            <a:t>-</a:t>
          </a:r>
          <a:r>
            <a:rPr lang="zh-TW" altLang="en-US" sz="1800" b="1" kern="1200" dirty="0">
              <a:solidFill>
                <a:schemeClr val="bg1"/>
              </a:solidFill>
              <a:latin typeface="微軟正黑體" panose="020B0604030504040204" pitchFamily="34" charset="-120"/>
              <a:ea typeface="微軟正黑體" panose="020B0604030504040204" pitchFamily="34" charset="-120"/>
            </a:rPr>
            <a:t>事後通報</a:t>
          </a:r>
        </a:p>
      </dsp:txBody>
      <dsp:txXfrm>
        <a:off x="2912419" y="3424150"/>
        <a:ext cx="3279293" cy="366877"/>
      </dsp:txXfrm>
    </dsp:sp>
    <dsp:sp modelId="{8791DCD0-87A9-4B72-9AF0-8C96F8299BD8}">
      <dsp:nvSpPr>
        <dsp:cNvPr id="0" name=""/>
        <dsp:cNvSpPr/>
      </dsp:nvSpPr>
      <dsp:spPr>
        <a:xfrm>
          <a:off x="2912419" y="3881854"/>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刑法</a:t>
          </a:r>
          <a:r>
            <a:rPr lang="en-US" altLang="zh-TW" sz="1800" b="1" kern="1200" dirty="0">
              <a:solidFill>
                <a:schemeClr val="bg1"/>
              </a:solidFill>
              <a:latin typeface="微軟正黑體" panose="020B0604030504040204" pitchFamily="34" charset="-120"/>
              <a:ea typeface="微軟正黑體" panose="020B0604030504040204" pitchFamily="34" charset="-120"/>
            </a:rPr>
            <a:t>227</a:t>
          </a:r>
          <a:r>
            <a:rPr lang="zh-TW" altLang="en-US" sz="1800" b="1" kern="1200" dirty="0">
              <a:solidFill>
                <a:schemeClr val="bg1"/>
              </a:solidFill>
              <a:latin typeface="微軟正黑體" panose="020B0604030504040204" pitchFamily="34" charset="-120"/>
              <a:ea typeface="微軟正黑體" panose="020B0604030504040204" pitchFamily="34" charset="-120"/>
            </a:rPr>
            <a:t>條款</a:t>
          </a:r>
        </a:p>
      </dsp:txBody>
      <dsp:txXfrm>
        <a:off x="2912419" y="3881854"/>
        <a:ext cx="3279293" cy="366877"/>
      </dsp:txXfrm>
    </dsp:sp>
    <dsp:sp modelId="{A68E9670-9CDF-4441-AC26-6BEB047EE676}">
      <dsp:nvSpPr>
        <dsp:cNvPr id="0" name=""/>
        <dsp:cNvSpPr/>
      </dsp:nvSpPr>
      <dsp:spPr>
        <a:xfrm>
          <a:off x="6336892" y="3841195"/>
          <a:ext cx="1092201" cy="448194"/>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結案報告</a:t>
          </a:r>
        </a:p>
      </dsp:txBody>
      <dsp:txXfrm>
        <a:off x="6336892" y="3841195"/>
        <a:ext cx="1092201" cy="448194"/>
      </dsp:txXfrm>
    </dsp:sp>
    <dsp:sp modelId="{52CE94B3-1702-4A0B-85F3-EC64FE53C8BB}">
      <dsp:nvSpPr>
        <dsp:cNvPr id="0" name=""/>
        <dsp:cNvSpPr/>
      </dsp:nvSpPr>
      <dsp:spPr>
        <a:xfrm>
          <a:off x="2912419" y="4339557"/>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家長不申請調查</a:t>
          </a:r>
        </a:p>
      </dsp:txBody>
      <dsp:txXfrm>
        <a:off x="2912419" y="4339557"/>
        <a:ext cx="3279293" cy="366877"/>
      </dsp:txXfrm>
    </dsp:sp>
    <dsp:sp modelId="{E8670809-15D2-41BF-8A95-FDA3EF57E028}">
      <dsp:nvSpPr>
        <dsp:cNvPr id="0" name=""/>
        <dsp:cNvSpPr/>
      </dsp:nvSpPr>
      <dsp:spPr>
        <a:xfrm>
          <a:off x="2912419" y="4797260"/>
          <a:ext cx="3279293" cy="366877"/>
        </a:xfrm>
        <a:prstGeom prst="rect">
          <a:avLst/>
        </a:prstGeom>
        <a:solidFill>
          <a:schemeClr val="tx1">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solidFill>
                <a:schemeClr val="bg1"/>
              </a:solidFill>
              <a:latin typeface="微軟正黑體" panose="020B0604030504040204" pitchFamily="34" charset="-120"/>
              <a:ea typeface="微軟正黑體" panose="020B0604030504040204" pitchFamily="34" charset="-120"/>
            </a:rPr>
            <a:t>其他</a:t>
          </a:r>
        </a:p>
      </dsp:txBody>
      <dsp:txXfrm>
        <a:off x="2912419" y="4797260"/>
        <a:ext cx="3279293" cy="3668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54A3A-2878-454F-B2AA-E79E6BBF0344}">
      <dsp:nvSpPr>
        <dsp:cNvPr id="0" name=""/>
        <dsp:cNvSpPr/>
      </dsp:nvSpPr>
      <dsp:spPr>
        <a:xfrm>
          <a:off x="7238" y="1178410"/>
          <a:ext cx="1533346" cy="1126642"/>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接獲申請／檢舉</a:t>
          </a:r>
        </a:p>
      </dsp:txBody>
      <dsp:txXfrm>
        <a:off x="40236" y="1211408"/>
        <a:ext cx="1467350" cy="1060646"/>
      </dsp:txXfrm>
    </dsp:sp>
    <dsp:sp modelId="{DA9D5CBB-3469-45C1-B0C2-50D246CAD540}">
      <dsp:nvSpPr>
        <dsp:cNvPr id="0" name=""/>
        <dsp:cNvSpPr/>
      </dsp:nvSpPr>
      <dsp:spPr>
        <a:xfrm rot="18060050">
          <a:off x="1251838" y="1213781"/>
          <a:ext cx="1190832" cy="35165"/>
        </a:xfrm>
        <a:custGeom>
          <a:avLst/>
          <a:gdLst/>
          <a:ahLst/>
          <a:cxnLst/>
          <a:rect l="0" t="0" r="0" b="0"/>
          <a:pathLst>
            <a:path>
              <a:moveTo>
                <a:pt x="0" y="17582"/>
              </a:moveTo>
              <a:lnTo>
                <a:pt x="1190832" y="17582"/>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1817483" y="1201593"/>
        <a:ext cx="59541" cy="59541"/>
      </dsp:txXfrm>
    </dsp:sp>
    <dsp:sp modelId="{ABE1721D-B9D2-43E5-B377-FD82253581DF}">
      <dsp:nvSpPr>
        <dsp:cNvPr id="0" name=""/>
        <dsp:cNvSpPr/>
      </dsp:nvSpPr>
      <dsp:spPr>
        <a:xfrm>
          <a:off x="2153924" y="337660"/>
          <a:ext cx="1533346" cy="76667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受理</a:t>
          </a:r>
        </a:p>
      </dsp:txBody>
      <dsp:txXfrm>
        <a:off x="2176379" y="360115"/>
        <a:ext cx="1488436" cy="721763"/>
      </dsp:txXfrm>
    </dsp:sp>
    <dsp:sp modelId="{319CDF02-F600-473A-ACF4-D195E07762FA}">
      <dsp:nvSpPr>
        <dsp:cNvPr id="0" name=""/>
        <dsp:cNvSpPr/>
      </dsp:nvSpPr>
      <dsp:spPr>
        <a:xfrm>
          <a:off x="3687271" y="703414"/>
          <a:ext cx="613338" cy="35165"/>
        </a:xfrm>
        <a:custGeom>
          <a:avLst/>
          <a:gdLst/>
          <a:ahLst/>
          <a:cxnLst/>
          <a:rect l="0" t="0" r="0" b="0"/>
          <a:pathLst>
            <a:path>
              <a:moveTo>
                <a:pt x="0" y="17582"/>
              </a:moveTo>
              <a:lnTo>
                <a:pt x="613338" y="1758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3978607" y="705664"/>
        <a:ext cx="30666" cy="30666"/>
      </dsp:txXfrm>
    </dsp:sp>
    <dsp:sp modelId="{DE667CCA-1E0C-4DAD-86B2-2B700461AE0A}">
      <dsp:nvSpPr>
        <dsp:cNvPr id="0" name=""/>
        <dsp:cNvSpPr/>
      </dsp:nvSpPr>
      <dsp:spPr>
        <a:xfrm>
          <a:off x="4300609" y="337660"/>
          <a:ext cx="1533346" cy="766673"/>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進入調查</a:t>
          </a:r>
        </a:p>
      </dsp:txBody>
      <dsp:txXfrm>
        <a:off x="4323064" y="360115"/>
        <a:ext cx="1488436" cy="721763"/>
      </dsp:txXfrm>
    </dsp:sp>
    <dsp:sp modelId="{7938BB52-C08C-4DB5-B4B1-860E1814D1ED}">
      <dsp:nvSpPr>
        <dsp:cNvPr id="0" name=""/>
        <dsp:cNvSpPr/>
      </dsp:nvSpPr>
      <dsp:spPr>
        <a:xfrm rot="3539950">
          <a:off x="1251838" y="2234515"/>
          <a:ext cx="1190832" cy="35165"/>
        </a:xfrm>
        <a:custGeom>
          <a:avLst/>
          <a:gdLst/>
          <a:ahLst/>
          <a:cxnLst/>
          <a:rect l="0" t="0" r="0" b="0"/>
          <a:pathLst>
            <a:path>
              <a:moveTo>
                <a:pt x="0" y="17582"/>
              </a:moveTo>
              <a:lnTo>
                <a:pt x="1190832" y="17582"/>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1817483" y="2222327"/>
        <a:ext cx="59541" cy="59541"/>
      </dsp:txXfrm>
    </dsp:sp>
    <dsp:sp modelId="{4B1EC135-A3B9-4547-8786-615E1B1F4AFA}">
      <dsp:nvSpPr>
        <dsp:cNvPr id="0" name=""/>
        <dsp:cNvSpPr/>
      </dsp:nvSpPr>
      <dsp:spPr>
        <a:xfrm>
          <a:off x="2153924" y="2379128"/>
          <a:ext cx="1533346" cy="766673"/>
        </a:xfrm>
        <a:prstGeom prst="roundRect">
          <a:avLst>
            <a:gd name="adj" fmla="val 10000"/>
          </a:avLst>
        </a:prstGeom>
        <a:solidFill>
          <a:srgbClr val="7F7F7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不受理</a:t>
          </a:r>
        </a:p>
      </dsp:txBody>
      <dsp:txXfrm>
        <a:off x="2176379" y="2401583"/>
        <a:ext cx="1488436" cy="721763"/>
      </dsp:txXfrm>
    </dsp:sp>
    <dsp:sp modelId="{AE5C17AE-06D5-45AD-A35B-9BA2CEEDB441}">
      <dsp:nvSpPr>
        <dsp:cNvPr id="0" name=""/>
        <dsp:cNvSpPr/>
      </dsp:nvSpPr>
      <dsp:spPr>
        <a:xfrm rot="19457599">
          <a:off x="3616275" y="2524463"/>
          <a:ext cx="755329" cy="35165"/>
        </a:xfrm>
        <a:custGeom>
          <a:avLst/>
          <a:gdLst/>
          <a:ahLst/>
          <a:cxnLst/>
          <a:rect l="0" t="0" r="0" b="0"/>
          <a:pathLst>
            <a:path>
              <a:moveTo>
                <a:pt x="0" y="17582"/>
              </a:moveTo>
              <a:lnTo>
                <a:pt x="755329" y="1758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b="1" kern="1200">
            <a:solidFill>
              <a:srgbClr val="FFFFFF"/>
            </a:solidFill>
            <a:latin typeface="微軟正黑體" panose="020B0604030504040204" pitchFamily="34" charset="-120"/>
            <a:ea typeface="微軟正黑體" panose="020B0604030504040204" pitchFamily="34" charset="-120"/>
          </a:endParaRPr>
        </a:p>
      </dsp:txBody>
      <dsp:txXfrm>
        <a:off x="3975057" y="2523163"/>
        <a:ext cx="37766" cy="37766"/>
      </dsp:txXfrm>
    </dsp:sp>
    <dsp:sp modelId="{C8CA750E-B660-46E8-9ADE-7E6F22790BCD}">
      <dsp:nvSpPr>
        <dsp:cNvPr id="0" name=""/>
        <dsp:cNvSpPr/>
      </dsp:nvSpPr>
      <dsp:spPr>
        <a:xfrm>
          <a:off x="4300609" y="1938291"/>
          <a:ext cx="1533346" cy="766673"/>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申復</a:t>
          </a:r>
        </a:p>
      </dsp:txBody>
      <dsp:txXfrm>
        <a:off x="4323064" y="1960746"/>
        <a:ext cx="1488436" cy="721763"/>
      </dsp:txXfrm>
    </dsp:sp>
    <dsp:sp modelId="{59D4D88F-F2B9-45D8-8E50-75C5FBB5073C}">
      <dsp:nvSpPr>
        <dsp:cNvPr id="0" name=""/>
        <dsp:cNvSpPr/>
      </dsp:nvSpPr>
      <dsp:spPr>
        <a:xfrm rot="18996323">
          <a:off x="5718588" y="2014096"/>
          <a:ext cx="844076" cy="35165"/>
        </a:xfrm>
        <a:custGeom>
          <a:avLst/>
          <a:gdLst/>
          <a:ahLst/>
          <a:cxnLst/>
          <a:rect l="0" t="0" r="0" b="0"/>
          <a:pathLst>
            <a:path>
              <a:moveTo>
                <a:pt x="0" y="17582"/>
              </a:moveTo>
              <a:lnTo>
                <a:pt x="844076" y="17582"/>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b="1" kern="1200">
            <a:solidFill>
              <a:srgbClr val="FFFFFF"/>
            </a:solidFill>
            <a:latin typeface="微軟正黑體" panose="020B0604030504040204" pitchFamily="34" charset="-120"/>
            <a:ea typeface="微軟正黑體" panose="020B0604030504040204" pitchFamily="34" charset="-120"/>
          </a:endParaRPr>
        </a:p>
      </dsp:txBody>
      <dsp:txXfrm>
        <a:off x="6119524" y="2010577"/>
        <a:ext cx="42203" cy="42203"/>
      </dsp:txXfrm>
    </dsp:sp>
    <dsp:sp modelId="{147B633B-DF38-4513-8732-4FC5596079A6}">
      <dsp:nvSpPr>
        <dsp:cNvPr id="0" name=""/>
        <dsp:cNvSpPr/>
      </dsp:nvSpPr>
      <dsp:spPr>
        <a:xfrm>
          <a:off x="6447295" y="1219335"/>
          <a:ext cx="1533346" cy="1044791"/>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有理由</a:t>
          </a:r>
          <a:br>
            <a:rPr lang="en-US" altLang="zh-TW" sz="2200" b="1" kern="1200" dirty="0">
              <a:solidFill>
                <a:srgbClr val="FFFFFF"/>
              </a:solidFill>
              <a:latin typeface="微軟正黑體" panose="020B0604030504040204" pitchFamily="34" charset="-120"/>
              <a:ea typeface="微軟正黑體" panose="020B0604030504040204" pitchFamily="34" charset="-120"/>
            </a:rPr>
          </a:br>
          <a:r>
            <a:rPr lang="zh-TW" altLang="en-US" sz="2200" b="1" kern="1200" dirty="0">
              <a:solidFill>
                <a:srgbClr val="FFFFFF"/>
              </a:solidFill>
              <a:latin typeface="微軟正黑體" panose="020B0604030504040204" pitchFamily="34" charset="-120"/>
              <a:ea typeface="微軟正黑體" panose="020B0604030504040204" pitchFamily="34" charset="-120"/>
            </a:rPr>
            <a:t>重新受理</a:t>
          </a:r>
        </a:p>
      </dsp:txBody>
      <dsp:txXfrm>
        <a:off x="6477896" y="1249936"/>
        <a:ext cx="1472144" cy="983589"/>
      </dsp:txXfrm>
    </dsp:sp>
    <dsp:sp modelId="{75892B7D-91F9-47F0-BB54-64FD56CF90D3}">
      <dsp:nvSpPr>
        <dsp:cNvPr id="0" name=""/>
        <dsp:cNvSpPr/>
      </dsp:nvSpPr>
      <dsp:spPr>
        <a:xfrm rot="2603677">
          <a:off x="5718588" y="2593993"/>
          <a:ext cx="844076" cy="35165"/>
        </a:xfrm>
        <a:custGeom>
          <a:avLst/>
          <a:gdLst/>
          <a:ahLst/>
          <a:cxnLst/>
          <a:rect l="0" t="0" r="0" b="0"/>
          <a:pathLst>
            <a:path>
              <a:moveTo>
                <a:pt x="0" y="17582"/>
              </a:moveTo>
              <a:lnTo>
                <a:pt x="844076" y="17582"/>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b="1" kern="1200">
            <a:solidFill>
              <a:srgbClr val="FFFFFF"/>
            </a:solidFill>
            <a:latin typeface="微軟正黑體" panose="020B0604030504040204" pitchFamily="34" charset="-120"/>
            <a:ea typeface="微軟正黑體" panose="020B0604030504040204" pitchFamily="34" charset="-120"/>
          </a:endParaRPr>
        </a:p>
      </dsp:txBody>
      <dsp:txXfrm>
        <a:off x="6119524" y="2590474"/>
        <a:ext cx="42203" cy="42203"/>
      </dsp:txXfrm>
    </dsp:sp>
    <dsp:sp modelId="{4390A627-DDEF-4E28-8936-E24ECD6900CF}">
      <dsp:nvSpPr>
        <dsp:cNvPr id="0" name=""/>
        <dsp:cNvSpPr/>
      </dsp:nvSpPr>
      <dsp:spPr>
        <a:xfrm>
          <a:off x="6447295" y="2379128"/>
          <a:ext cx="1533346" cy="1044791"/>
        </a:xfrm>
        <a:prstGeom prst="roundRect">
          <a:avLst>
            <a:gd name="adj" fmla="val 10000"/>
          </a:avLst>
        </a:prstGeom>
        <a:solidFill>
          <a:srgbClr val="7F7F7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無理由</a:t>
          </a:r>
          <a:br>
            <a:rPr lang="en-US" altLang="zh-TW" sz="2200" b="1" kern="1200" dirty="0">
              <a:solidFill>
                <a:srgbClr val="FFFFFF"/>
              </a:solidFill>
              <a:latin typeface="微軟正黑體" panose="020B0604030504040204" pitchFamily="34" charset="-120"/>
              <a:ea typeface="微軟正黑體" panose="020B0604030504040204" pitchFamily="34" charset="-120"/>
            </a:rPr>
          </a:br>
          <a:r>
            <a:rPr lang="zh-TW" altLang="en-US" sz="2200" b="1" kern="1200" dirty="0">
              <a:solidFill>
                <a:srgbClr val="FFFFFF"/>
              </a:solidFill>
              <a:latin typeface="微軟正黑體" panose="020B0604030504040204" pitchFamily="34" charset="-120"/>
              <a:ea typeface="微軟正黑體" panose="020B0604030504040204" pitchFamily="34" charset="-120"/>
            </a:rPr>
            <a:t>不受理</a:t>
          </a:r>
        </a:p>
      </dsp:txBody>
      <dsp:txXfrm>
        <a:off x="6477896" y="2409729"/>
        <a:ext cx="1472144" cy="983589"/>
      </dsp:txXfrm>
    </dsp:sp>
    <dsp:sp modelId="{3C26CDD6-4E87-48C7-A557-DB7F81885D28}">
      <dsp:nvSpPr>
        <dsp:cNvPr id="0" name=""/>
        <dsp:cNvSpPr/>
      </dsp:nvSpPr>
      <dsp:spPr>
        <a:xfrm rot="2142401">
          <a:off x="3616275" y="2965300"/>
          <a:ext cx="755329" cy="35165"/>
        </a:xfrm>
        <a:custGeom>
          <a:avLst/>
          <a:gdLst/>
          <a:ahLst/>
          <a:cxnLst/>
          <a:rect l="0" t="0" r="0" b="0"/>
          <a:pathLst>
            <a:path>
              <a:moveTo>
                <a:pt x="0" y="17582"/>
              </a:moveTo>
              <a:lnTo>
                <a:pt x="755329" y="1758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b="1" kern="1200">
            <a:solidFill>
              <a:srgbClr val="FFFFFF"/>
            </a:solidFill>
            <a:latin typeface="微軟正黑體" panose="020B0604030504040204" pitchFamily="34" charset="-120"/>
            <a:ea typeface="微軟正黑體" panose="020B0604030504040204" pitchFamily="34" charset="-120"/>
          </a:endParaRPr>
        </a:p>
      </dsp:txBody>
      <dsp:txXfrm>
        <a:off x="3975057" y="2964000"/>
        <a:ext cx="37766" cy="37766"/>
      </dsp:txXfrm>
    </dsp:sp>
    <dsp:sp modelId="{20EE663A-D621-4CEA-8386-0F7C023F9B37}">
      <dsp:nvSpPr>
        <dsp:cNvPr id="0" name=""/>
        <dsp:cNvSpPr/>
      </dsp:nvSpPr>
      <dsp:spPr>
        <a:xfrm>
          <a:off x="4300609" y="2819965"/>
          <a:ext cx="1533346" cy="766673"/>
        </a:xfrm>
        <a:prstGeom prst="roundRect">
          <a:avLst>
            <a:gd name="adj" fmla="val 10000"/>
          </a:avLst>
        </a:prstGeom>
        <a:solidFill>
          <a:schemeClr val="bg1">
            <a:lumMod val="50000"/>
            <a:lumOff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不提申復</a:t>
          </a:r>
        </a:p>
      </dsp:txBody>
      <dsp:txXfrm>
        <a:off x="4323064" y="2842420"/>
        <a:ext cx="1488436" cy="7217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54A3A-2878-454F-B2AA-E79E6BBF0344}">
      <dsp:nvSpPr>
        <dsp:cNvPr id="0" name=""/>
        <dsp:cNvSpPr/>
      </dsp:nvSpPr>
      <dsp:spPr>
        <a:xfrm>
          <a:off x="3341" y="1177644"/>
          <a:ext cx="1534845" cy="112774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調查完畢</a:t>
          </a:r>
        </a:p>
      </dsp:txBody>
      <dsp:txXfrm>
        <a:off x="36371" y="1210674"/>
        <a:ext cx="1468785" cy="1061683"/>
      </dsp:txXfrm>
    </dsp:sp>
    <dsp:sp modelId="{130C91D7-2416-440C-87EB-CDE390748663}">
      <dsp:nvSpPr>
        <dsp:cNvPr id="0" name=""/>
        <dsp:cNvSpPr/>
      </dsp:nvSpPr>
      <dsp:spPr>
        <a:xfrm rot="19457599">
          <a:off x="1467122" y="1503281"/>
          <a:ext cx="756067" cy="35200"/>
        </a:xfrm>
        <a:custGeom>
          <a:avLst/>
          <a:gdLst/>
          <a:ahLst/>
          <a:cxnLst/>
          <a:rect l="0" t="0" r="0" b="0"/>
          <a:pathLst>
            <a:path>
              <a:moveTo>
                <a:pt x="0" y="17600"/>
              </a:moveTo>
              <a:lnTo>
                <a:pt x="756067" y="17600"/>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1826254" y="1501980"/>
        <a:ext cx="37803" cy="37803"/>
      </dsp:txXfrm>
    </dsp:sp>
    <dsp:sp modelId="{8DD6DC19-0487-4AD9-9543-EFB4B87B0016}">
      <dsp:nvSpPr>
        <dsp:cNvPr id="0" name=""/>
        <dsp:cNvSpPr/>
      </dsp:nvSpPr>
      <dsp:spPr>
        <a:xfrm>
          <a:off x="2152125" y="916536"/>
          <a:ext cx="1534845" cy="767422"/>
        </a:xfrm>
        <a:prstGeom prst="roundRect">
          <a:avLst>
            <a:gd name="adj" fmla="val 10000"/>
          </a:avLst>
        </a:prstGeom>
        <a:solidFill>
          <a:srgbClr val="7F7F7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無申復</a:t>
          </a:r>
        </a:p>
      </dsp:txBody>
      <dsp:txXfrm>
        <a:off x="2174602" y="939013"/>
        <a:ext cx="1489891" cy="722468"/>
      </dsp:txXfrm>
    </dsp:sp>
    <dsp:sp modelId="{DA9D5CBB-3469-45C1-B0C2-50D246CAD540}">
      <dsp:nvSpPr>
        <dsp:cNvPr id="0" name=""/>
        <dsp:cNvSpPr/>
      </dsp:nvSpPr>
      <dsp:spPr>
        <a:xfrm rot="2142401">
          <a:off x="1467122" y="1944549"/>
          <a:ext cx="756067" cy="35200"/>
        </a:xfrm>
        <a:custGeom>
          <a:avLst/>
          <a:gdLst/>
          <a:ahLst/>
          <a:cxnLst/>
          <a:rect l="0" t="0" r="0" b="0"/>
          <a:pathLst>
            <a:path>
              <a:moveTo>
                <a:pt x="0" y="17600"/>
              </a:moveTo>
              <a:lnTo>
                <a:pt x="756067" y="17600"/>
              </a:lnTo>
            </a:path>
          </a:pathLst>
        </a:custGeom>
        <a:noFill/>
        <a:ln w="19050"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1826254" y="1943248"/>
        <a:ext cx="37803" cy="37803"/>
      </dsp:txXfrm>
    </dsp:sp>
    <dsp:sp modelId="{ABE1721D-B9D2-43E5-B377-FD82253581DF}">
      <dsp:nvSpPr>
        <dsp:cNvPr id="0" name=""/>
        <dsp:cNvSpPr/>
      </dsp:nvSpPr>
      <dsp:spPr>
        <a:xfrm>
          <a:off x="2152125" y="1799072"/>
          <a:ext cx="1534845" cy="767422"/>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申復</a:t>
          </a:r>
        </a:p>
      </dsp:txBody>
      <dsp:txXfrm>
        <a:off x="2174602" y="1821549"/>
        <a:ext cx="1489891" cy="722468"/>
      </dsp:txXfrm>
    </dsp:sp>
    <dsp:sp modelId="{319CDF02-F600-473A-ACF4-D195E07762FA}">
      <dsp:nvSpPr>
        <dsp:cNvPr id="0" name=""/>
        <dsp:cNvSpPr/>
      </dsp:nvSpPr>
      <dsp:spPr>
        <a:xfrm rot="19457599">
          <a:off x="3615906" y="1944549"/>
          <a:ext cx="756067" cy="35200"/>
        </a:xfrm>
        <a:custGeom>
          <a:avLst/>
          <a:gdLst/>
          <a:ahLst/>
          <a:cxnLst/>
          <a:rect l="0" t="0" r="0" b="0"/>
          <a:pathLst>
            <a:path>
              <a:moveTo>
                <a:pt x="0" y="17600"/>
              </a:moveTo>
              <a:lnTo>
                <a:pt x="756067" y="17600"/>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3975038" y="1943248"/>
        <a:ext cx="37803" cy="37803"/>
      </dsp:txXfrm>
    </dsp:sp>
    <dsp:sp modelId="{DE667CCA-1E0C-4DAD-86B2-2B700461AE0A}">
      <dsp:nvSpPr>
        <dsp:cNvPr id="0" name=""/>
        <dsp:cNvSpPr/>
      </dsp:nvSpPr>
      <dsp:spPr>
        <a:xfrm>
          <a:off x="4300909" y="1357804"/>
          <a:ext cx="1534845" cy="767422"/>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有理由</a:t>
          </a:r>
        </a:p>
      </dsp:txBody>
      <dsp:txXfrm>
        <a:off x="4323386" y="1380281"/>
        <a:ext cx="1489891" cy="722468"/>
      </dsp:txXfrm>
    </dsp:sp>
    <dsp:sp modelId="{F1925379-FA61-4050-977C-CC6E1F20D1DF}">
      <dsp:nvSpPr>
        <dsp:cNvPr id="0" name=""/>
        <dsp:cNvSpPr/>
      </dsp:nvSpPr>
      <dsp:spPr>
        <a:xfrm rot="19457599">
          <a:off x="5764690" y="1503281"/>
          <a:ext cx="756067" cy="35200"/>
        </a:xfrm>
        <a:custGeom>
          <a:avLst/>
          <a:gdLst/>
          <a:ahLst/>
          <a:cxnLst/>
          <a:rect l="0" t="0" r="0" b="0"/>
          <a:pathLst>
            <a:path>
              <a:moveTo>
                <a:pt x="0" y="17600"/>
              </a:moveTo>
              <a:lnTo>
                <a:pt x="756067" y="1760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6123823" y="1501980"/>
        <a:ext cx="37803" cy="37803"/>
      </dsp:txXfrm>
    </dsp:sp>
    <dsp:sp modelId="{3D1558E8-6D9F-4A23-BA4D-A43B013C0831}">
      <dsp:nvSpPr>
        <dsp:cNvPr id="0" name=""/>
        <dsp:cNvSpPr/>
      </dsp:nvSpPr>
      <dsp:spPr>
        <a:xfrm>
          <a:off x="6449693" y="916536"/>
          <a:ext cx="1534845" cy="767422"/>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重新調查</a:t>
          </a:r>
        </a:p>
      </dsp:txBody>
      <dsp:txXfrm>
        <a:off x="6472170" y="939013"/>
        <a:ext cx="1489891" cy="722468"/>
      </dsp:txXfrm>
    </dsp:sp>
    <dsp:sp modelId="{E4F9FC68-3A39-4F80-8797-219BB861A6D1}">
      <dsp:nvSpPr>
        <dsp:cNvPr id="0" name=""/>
        <dsp:cNvSpPr/>
      </dsp:nvSpPr>
      <dsp:spPr>
        <a:xfrm rot="2142401">
          <a:off x="5764690" y="1944549"/>
          <a:ext cx="756067" cy="35200"/>
        </a:xfrm>
        <a:custGeom>
          <a:avLst/>
          <a:gdLst/>
          <a:ahLst/>
          <a:cxnLst/>
          <a:rect l="0" t="0" r="0" b="0"/>
          <a:pathLst>
            <a:path>
              <a:moveTo>
                <a:pt x="0" y="17600"/>
              </a:moveTo>
              <a:lnTo>
                <a:pt x="756067" y="1760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6123823" y="1943248"/>
        <a:ext cx="37803" cy="37803"/>
      </dsp:txXfrm>
    </dsp:sp>
    <dsp:sp modelId="{D73587BC-BA50-48B6-AED0-154F1EA19A73}">
      <dsp:nvSpPr>
        <dsp:cNvPr id="0" name=""/>
        <dsp:cNvSpPr/>
      </dsp:nvSpPr>
      <dsp:spPr>
        <a:xfrm>
          <a:off x="6449693" y="1799072"/>
          <a:ext cx="1534845" cy="767422"/>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重為決定</a:t>
          </a:r>
        </a:p>
      </dsp:txBody>
      <dsp:txXfrm>
        <a:off x="6472170" y="1821549"/>
        <a:ext cx="1489891" cy="722468"/>
      </dsp:txXfrm>
    </dsp:sp>
    <dsp:sp modelId="{E1481BF2-5CB5-4ACE-89A4-51BD6F5918A2}">
      <dsp:nvSpPr>
        <dsp:cNvPr id="0" name=""/>
        <dsp:cNvSpPr/>
      </dsp:nvSpPr>
      <dsp:spPr>
        <a:xfrm rot="2142401">
          <a:off x="3615906" y="2385818"/>
          <a:ext cx="756067" cy="35200"/>
        </a:xfrm>
        <a:custGeom>
          <a:avLst/>
          <a:gdLst/>
          <a:ahLst/>
          <a:cxnLst/>
          <a:rect l="0" t="0" r="0" b="0"/>
          <a:pathLst>
            <a:path>
              <a:moveTo>
                <a:pt x="0" y="17600"/>
              </a:moveTo>
              <a:lnTo>
                <a:pt x="756067" y="17600"/>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975038" y="2384516"/>
        <a:ext cx="37803" cy="37803"/>
      </dsp:txXfrm>
    </dsp:sp>
    <dsp:sp modelId="{3D28A31C-A8EB-4FAC-8A52-2BD902DE901F}">
      <dsp:nvSpPr>
        <dsp:cNvPr id="0" name=""/>
        <dsp:cNvSpPr/>
      </dsp:nvSpPr>
      <dsp:spPr>
        <a:xfrm>
          <a:off x="4300909" y="2240340"/>
          <a:ext cx="1534845" cy="767422"/>
        </a:xfrm>
        <a:prstGeom prst="roundRect">
          <a:avLst>
            <a:gd name="adj" fmla="val 10000"/>
          </a:avLst>
        </a:prstGeom>
        <a:solidFill>
          <a:srgbClr val="7F7F7F"/>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solidFill>
                <a:srgbClr val="FFFFFF"/>
              </a:solidFill>
              <a:latin typeface="微軟正黑體" panose="020B0604030504040204" pitchFamily="34" charset="-120"/>
              <a:ea typeface="微軟正黑體" panose="020B0604030504040204" pitchFamily="34" charset="-120"/>
            </a:rPr>
            <a:t>無理由</a:t>
          </a:r>
        </a:p>
      </dsp:txBody>
      <dsp:txXfrm>
        <a:off x="4323386" y="2262817"/>
        <a:ext cx="1489891" cy="72246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F13D6-5BC2-4DEC-A994-BA96F28680D5}">
      <dsp:nvSpPr>
        <dsp:cNvPr id="0" name=""/>
        <dsp:cNvSpPr/>
      </dsp:nvSpPr>
      <dsp:spPr>
        <a:xfrm>
          <a:off x="577040" y="3148"/>
          <a:ext cx="2435597" cy="1188128"/>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zh-TW" altLang="en-US" sz="4000" b="1" kern="1200">
              <a:solidFill>
                <a:srgbClr val="FFFFFF"/>
              </a:solidFill>
              <a:latin typeface="微軟正黑體" panose="020B0604030504040204" pitchFamily="34" charset="-120"/>
              <a:ea typeface="微軟正黑體" panose="020B0604030504040204" pitchFamily="34" charset="-120"/>
            </a:rPr>
            <a:t>重新調查</a:t>
          </a:r>
        </a:p>
      </dsp:txBody>
      <dsp:txXfrm>
        <a:off x="611839" y="37947"/>
        <a:ext cx="2365999" cy="1118530"/>
      </dsp:txXfrm>
    </dsp:sp>
    <dsp:sp modelId="{49076BF5-776B-47B0-B9C9-77CEF7F7F4C4}">
      <dsp:nvSpPr>
        <dsp:cNvPr id="0" name=""/>
        <dsp:cNvSpPr/>
      </dsp:nvSpPr>
      <dsp:spPr>
        <a:xfrm>
          <a:off x="820599" y="1191277"/>
          <a:ext cx="243559" cy="874843"/>
        </a:xfrm>
        <a:custGeom>
          <a:avLst/>
          <a:gdLst/>
          <a:ahLst/>
          <a:cxnLst/>
          <a:rect l="0" t="0" r="0" b="0"/>
          <a:pathLst>
            <a:path>
              <a:moveTo>
                <a:pt x="0" y="0"/>
              </a:moveTo>
              <a:lnTo>
                <a:pt x="0" y="874843"/>
              </a:lnTo>
              <a:lnTo>
                <a:pt x="243559" y="874843"/>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B7176E-C9D7-41D7-A3AA-986CB711DB30}">
      <dsp:nvSpPr>
        <dsp:cNvPr id="0" name=""/>
        <dsp:cNvSpPr/>
      </dsp:nvSpPr>
      <dsp:spPr>
        <a:xfrm>
          <a:off x="1064159" y="1552055"/>
          <a:ext cx="2618820" cy="1028130"/>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sz="2400" b="1" kern="1200" dirty="0">
              <a:solidFill>
                <a:srgbClr val="FFFFFF"/>
              </a:solidFill>
              <a:latin typeface="微軟正黑體" panose="020B0604030504040204" pitchFamily="34" charset="-120"/>
              <a:ea typeface="微軟正黑體" panose="020B0604030504040204" pitchFamily="34" charset="-120"/>
            </a:rPr>
            <a:t>性平法第</a:t>
          </a:r>
          <a:r>
            <a:rPr lang="en-US" sz="2400" b="1" kern="1200" dirty="0">
              <a:solidFill>
                <a:srgbClr val="FFFFFF"/>
              </a:solidFill>
              <a:latin typeface="微軟正黑體" panose="020B0604030504040204" pitchFamily="34" charset="-120"/>
              <a:ea typeface="微軟正黑體" panose="020B0604030504040204" pitchFamily="34" charset="-120"/>
            </a:rPr>
            <a:t>37</a:t>
          </a:r>
          <a:r>
            <a:rPr lang="zh-TW" sz="2400" b="1" kern="1200" dirty="0">
              <a:solidFill>
                <a:srgbClr val="FFFFFF"/>
              </a:solidFill>
              <a:latin typeface="微軟正黑體" panose="020B0604030504040204" pitchFamily="34" charset="-120"/>
              <a:ea typeface="微軟正黑體" panose="020B0604030504040204" pitchFamily="34" charset="-120"/>
            </a:rPr>
            <a:t>條</a:t>
          </a:r>
        </a:p>
      </dsp:txBody>
      <dsp:txXfrm>
        <a:off x="1094272" y="1582168"/>
        <a:ext cx="2558594" cy="967904"/>
      </dsp:txXfrm>
    </dsp:sp>
    <dsp:sp modelId="{A4A7D7D9-2C1C-447D-8095-78E1B4B2BC21}">
      <dsp:nvSpPr>
        <dsp:cNvPr id="0" name=""/>
        <dsp:cNvSpPr/>
      </dsp:nvSpPr>
      <dsp:spPr>
        <a:xfrm>
          <a:off x="820599" y="1191277"/>
          <a:ext cx="243559" cy="2720792"/>
        </a:xfrm>
        <a:custGeom>
          <a:avLst/>
          <a:gdLst/>
          <a:ahLst/>
          <a:cxnLst/>
          <a:rect l="0" t="0" r="0" b="0"/>
          <a:pathLst>
            <a:path>
              <a:moveTo>
                <a:pt x="0" y="0"/>
              </a:moveTo>
              <a:lnTo>
                <a:pt x="0" y="2720792"/>
              </a:lnTo>
              <a:lnTo>
                <a:pt x="243559" y="272079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EAD4EA-34A3-4E95-852C-EEB4623C2E1F}">
      <dsp:nvSpPr>
        <dsp:cNvPr id="0" name=""/>
        <dsp:cNvSpPr/>
      </dsp:nvSpPr>
      <dsp:spPr>
        <a:xfrm>
          <a:off x="1064159" y="2940963"/>
          <a:ext cx="3114397" cy="1942212"/>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528456"/>
              <a:satOff val="-1282"/>
              <a:lumOff val="-16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調查程序有重大瑕疵，或有足以影響原調查認定之新事實新證據</a:t>
          </a:r>
        </a:p>
      </dsp:txBody>
      <dsp:txXfrm>
        <a:off x="1121044" y="2997848"/>
        <a:ext cx="3000627" cy="1828442"/>
      </dsp:txXfrm>
    </dsp:sp>
    <dsp:sp modelId="{54BEA442-4C47-4B64-93B3-55B6025A549B}">
      <dsp:nvSpPr>
        <dsp:cNvPr id="0" name=""/>
        <dsp:cNvSpPr/>
      </dsp:nvSpPr>
      <dsp:spPr>
        <a:xfrm>
          <a:off x="4412993" y="3148"/>
          <a:ext cx="2435597" cy="1188128"/>
        </a:xfrm>
        <a:prstGeom prst="roundRect">
          <a:avLst>
            <a:gd name="adj" fmla="val 10000"/>
          </a:avLst>
        </a:prstGeom>
        <a:solidFill>
          <a:schemeClr val="accent4">
            <a:hueOff val="1585367"/>
            <a:satOff val="-3846"/>
            <a:lumOff val="-509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zh-TW" altLang="en-US" sz="4000" b="1" kern="1200" dirty="0">
              <a:solidFill>
                <a:srgbClr val="FFFFFF"/>
              </a:solidFill>
              <a:latin typeface="微軟正黑體" panose="020B0604030504040204" pitchFamily="34" charset="-120"/>
              <a:ea typeface="微軟正黑體" panose="020B0604030504040204" pitchFamily="34" charset="-120"/>
            </a:rPr>
            <a:t>重為決定</a:t>
          </a:r>
        </a:p>
      </dsp:txBody>
      <dsp:txXfrm>
        <a:off x="4447792" y="37947"/>
        <a:ext cx="2365999" cy="1118530"/>
      </dsp:txXfrm>
    </dsp:sp>
    <dsp:sp modelId="{10D05B66-82BB-4F7A-AA3B-51B76EFFFCEC}">
      <dsp:nvSpPr>
        <dsp:cNvPr id="0" name=""/>
        <dsp:cNvSpPr/>
      </dsp:nvSpPr>
      <dsp:spPr>
        <a:xfrm>
          <a:off x="4656552" y="1191277"/>
          <a:ext cx="243559" cy="874843"/>
        </a:xfrm>
        <a:custGeom>
          <a:avLst/>
          <a:gdLst/>
          <a:ahLst/>
          <a:cxnLst/>
          <a:rect l="0" t="0" r="0" b="0"/>
          <a:pathLst>
            <a:path>
              <a:moveTo>
                <a:pt x="0" y="0"/>
              </a:moveTo>
              <a:lnTo>
                <a:pt x="0" y="874843"/>
              </a:lnTo>
              <a:lnTo>
                <a:pt x="243559" y="874843"/>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ECF764-58EC-4D41-8819-0B819581B62A}">
      <dsp:nvSpPr>
        <dsp:cNvPr id="0" name=""/>
        <dsp:cNvSpPr/>
      </dsp:nvSpPr>
      <dsp:spPr>
        <a:xfrm>
          <a:off x="4900112" y="1552055"/>
          <a:ext cx="2618820" cy="1028130"/>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1056911"/>
              <a:satOff val="-2564"/>
              <a:lumOff val="-33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sz="2400" b="1" kern="1200" dirty="0">
              <a:solidFill>
                <a:srgbClr val="FFFFFF"/>
              </a:solidFill>
              <a:latin typeface="微軟正黑體" panose="020B0604030504040204" pitchFamily="34" charset="-120"/>
              <a:ea typeface="微軟正黑體" panose="020B0604030504040204" pitchFamily="34" charset="-120"/>
            </a:rPr>
            <a:t>防治準則第</a:t>
          </a:r>
          <a:r>
            <a:rPr lang="en-US" sz="2400" b="1" kern="1200" dirty="0">
              <a:solidFill>
                <a:srgbClr val="FFFFFF"/>
              </a:solidFill>
              <a:latin typeface="微軟正黑體" panose="020B0604030504040204" pitchFamily="34" charset="-120"/>
              <a:ea typeface="微軟正黑體" panose="020B0604030504040204" pitchFamily="34" charset="-120"/>
            </a:rPr>
            <a:t>31</a:t>
          </a:r>
          <a:r>
            <a:rPr lang="zh-TW" sz="2400" b="1" kern="1200" dirty="0">
              <a:solidFill>
                <a:srgbClr val="FFFFFF"/>
              </a:solidFill>
              <a:latin typeface="微軟正黑體" panose="020B0604030504040204" pitchFamily="34" charset="-120"/>
              <a:ea typeface="微軟正黑體" panose="020B0604030504040204" pitchFamily="34" charset="-120"/>
            </a:rPr>
            <a:t>條第</a:t>
          </a:r>
          <a:r>
            <a:rPr lang="en-US" sz="2400" b="1" kern="1200" dirty="0">
              <a:solidFill>
                <a:srgbClr val="FFFFFF"/>
              </a:solidFill>
              <a:latin typeface="微軟正黑體" panose="020B0604030504040204" pitchFamily="34" charset="-120"/>
              <a:ea typeface="微軟正黑體" panose="020B0604030504040204" pitchFamily="34" charset="-120"/>
            </a:rPr>
            <a:t>3</a:t>
          </a:r>
          <a:r>
            <a:rPr lang="zh-TW" sz="2400" b="1" kern="1200" dirty="0">
              <a:solidFill>
                <a:srgbClr val="FFFFFF"/>
              </a:solidFill>
              <a:latin typeface="微軟正黑體" panose="020B0604030504040204" pitchFamily="34" charset="-120"/>
              <a:ea typeface="微軟正黑體" panose="020B0604030504040204" pitchFamily="34" charset="-120"/>
            </a:rPr>
            <a:t>項第</a:t>
          </a:r>
          <a:r>
            <a:rPr lang="en-US" sz="2400" b="1" kern="1200" dirty="0">
              <a:solidFill>
                <a:srgbClr val="FFFFFF"/>
              </a:solidFill>
              <a:latin typeface="微軟正黑體" panose="020B0604030504040204" pitchFamily="34" charset="-120"/>
              <a:ea typeface="微軟正黑體" panose="020B0604030504040204" pitchFamily="34" charset="-120"/>
            </a:rPr>
            <a:t>6</a:t>
          </a:r>
          <a:r>
            <a:rPr lang="zh-TW" sz="2400" b="1" kern="1200" dirty="0">
              <a:solidFill>
                <a:srgbClr val="FFFFFF"/>
              </a:solidFill>
              <a:latin typeface="微軟正黑體" panose="020B0604030504040204" pitchFamily="34" charset="-120"/>
              <a:ea typeface="微軟正黑體" panose="020B0604030504040204" pitchFamily="34" charset="-120"/>
            </a:rPr>
            <a:t>款</a:t>
          </a:r>
        </a:p>
      </dsp:txBody>
      <dsp:txXfrm>
        <a:off x="4930225" y="1582168"/>
        <a:ext cx="2558594" cy="967904"/>
      </dsp:txXfrm>
    </dsp:sp>
    <dsp:sp modelId="{FDBB7AF9-4C4B-43B3-A504-126D8E2E69AB}">
      <dsp:nvSpPr>
        <dsp:cNvPr id="0" name=""/>
        <dsp:cNvSpPr/>
      </dsp:nvSpPr>
      <dsp:spPr>
        <a:xfrm>
          <a:off x="4656552" y="1191277"/>
          <a:ext cx="243559" cy="2720792"/>
        </a:xfrm>
        <a:custGeom>
          <a:avLst/>
          <a:gdLst/>
          <a:ahLst/>
          <a:cxnLst/>
          <a:rect l="0" t="0" r="0" b="0"/>
          <a:pathLst>
            <a:path>
              <a:moveTo>
                <a:pt x="0" y="0"/>
              </a:moveTo>
              <a:lnTo>
                <a:pt x="0" y="2720792"/>
              </a:lnTo>
              <a:lnTo>
                <a:pt x="243559" y="2720792"/>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FFE03D-D076-457F-B6B0-7BF630F4C81C}">
      <dsp:nvSpPr>
        <dsp:cNvPr id="0" name=""/>
        <dsp:cNvSpPr/>
      </dsp:nvSpPr>
      <dsp:spPr>
        <a:xfrm>
          <a:off x="4900112" y="2940963"/>
          <a:ext cx="3114397" cy="1942212"/>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1585367"/>
              <a:satOff val="-3846"/>
              <a:lumOff val="-5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rgbClr val="FFFFFF"/>
              </a:solidFill>
              <a:latin typeface="微軟正黑體" panose="020B0604030504040204" pitchFamily="34" charset="-120"/>
              <a:ea typeface="微軟正黑體" panose="020B0604030504040204" pitchFamily="34" charset="-120"/>
            </a:rPr>
            <a:t>申復有理由時，將申復決定通知相關權責單位，由其</a:t>
          </a:r>
          <a:r>
            <a:rPr lang="zh-TW" altLang="en-US" sz="2400" b="1" u="none" kern="1200" dirty="0">
              <a:solidFill>
                <a:srgbClr val="FFFFFF"/>
              </a:solidFill>
              <a:latin typeface="微軟正黑體" panose="020B0604030504040204" pitchFamily="34" charset="-120"/>
              <a:ea typeface="微軟正黑體" panose="020B0604030504040204" pitchFamily="34" charset="-120"/>
            </a:rPr>
            <a:t>重為決定</a:t>
          </a:r>
        </a:p>
      </dsp:txBody>
      <dsp:txXfrm>
        <a:off x="4956997" y="2997848"/>
        <a:ext cx="3000627" cy="182844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E6CA-A460-40BB-AC1D-A21841B4A4C2}">
      <dsp:nvSpPr>
        <dsp:cNvPr id="0" name=""/>
        <dsp:cNvSpPr/>
      </dsp:nvSpPr>
      <dsp:spPr>
        <a:xfrm>
          <a:off x="1116" y="0"/>
          <a:ext cx="2176611" cy="404663"/>
        </a:xfrm>
        <a:prstGeom prst="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116" y="0"/>
        <a:ext cx="2176611" cy="404663"/>
      </dsp:txXfrm>
    </dsp:sp>
    <dsp:sp modelId="{9A37CF71-E36A-4405-84D0-449179BAD013}">
      <dsp:nvSpPr>
        <dsp:cNvPr id="0" name=""/>
        <dsp:cNvSpPr/>
      </dsp:nvSpPr>
      <dsp:spPr>
        <a:xfrm>
          <a:off x="1742405" y="0"/>
          <a:ext cx="2176611" cy="404663"/>
        </a:xfrm>
        <a:prstGeom prst="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742405" y="0"/>
        <a:ext cx="2176611" cy="404663"/>
      </dsp:txXfrm>
    </dsp:sp>
    <dsp:sp modelId="{B2ED5ACF-CCF1-45E5-9332-DC20E34774EE}">
      <dsp:nvSpPr>
        <dsp:cNvPr id="0" name=""/>
        <dsp:cNvSpPr/>
      </dsp:nvSpPr>
      <dsp:spPr>
        <a:xfrm>
          <a:off x="3483694" y="0"/>
          <a:ext cx="2176611" cy="404663"/>
        </a:xfrm>
        <a:prstGeom prst="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3483694" y="0"/>
        <a:ext cx="2176611" cy="404663"/>
      </dsp:txXfrm>
    </dsp:sp>
    <dsp:sp modelId="{8BB333F7-9652-49E4-9717-150A9AFB8172}">
      <dsp:nvSpPr>
        <dsp:cNvPr id="0" name=""/>
        <dsp:cNvSpPr/>
      </dsp:nvSpPr>
      <dsp:spPr>
        <a:xfrm>
          <a:off x="5224983" y="0"/>
          <a:ext cx="2176611" cy="404663"/>
        </a:xfrm>
        <a:prstGeom prst="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注意事項</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5224983" y="0"/>
        <a:ext cx="2176611" cy="404663"/>
      </dsp:txXfrm>
    </dsp:sp>
    <dsp:sp modelId="{843E432B-2F6D-4C65-9482-C7DA0DACC83D}">
      <dsp:nvSpPr>
        <dsp:cNvPr id="0" name=""/>
        <dsp:cNvSpPr/>
      </dsp:nvSpPr>
      <dsp:spPr>
        <a:xfrm>
          <a:off x="6966272" y="0"/>
          <a:ext cx="2176611" cy="404663"/>
        </a:xfrm>
        <a:prstGeom prst="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6966272" y="0"/>
        <a:ext cx="2176611" cy="40466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BE6CA-A460-40BB-AC1D-A21841B4A4C2}">
      <dsp:nvSpPr>
        <dsp:cNvPr id="0" name=""/>
        <dsp:cNvSpPr/>
      </dsp:nvSpPr>
      <dsp:spPr>
        <a:xfrm>
          <a:off x="1116" y="0"/>
          <a:ext cx="2176611" cy="404663"/>
        </a:xfrm>
        <a:prstGeom prst="rect">
          <a:avLst/>
        </a:prstGeom>
        <a:solidFill>
          <a:schemeClr val="accent2">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通報</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116" y="0"/>
        <a:ext cx="2176611" cy="404663"/>
      </dsp:txXfrm>
    </dsp:sp>
    <dsp:sp modelId="{9A37CF71-E36A-4405-84D0-449179BAD013}">
      <dsp:nvSpPr>
        <dsp:cNvPr id="0" name=""/>
        <dsp:cNvSpPr/>
      </dsp:nvSpPr>
      <dsp:spPr>
        <a:xfrm>
          <a:off x="1742405" y="0"/>
          <a:ext cx="2176611" cy="404663"/>
        </a:xfrm>
        <a:prstGeom prst="rect">
          <a:avLst/>
        </a:prstGeom>
        <a:solidFill>
          <a:schemeClr val="accent3">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帳號設定</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1742405" y="0"/>
        <a:ext cx="2176611" cy="404663"/>
      </dsp:txXfrm>
    </dsp:sp>
    <dsp:sp modelId="{B2ED5ACF-CCF1-45E5-9332-DC20E34774EE}">
      <dsp:nvSpPr>
        <dsp:cNvPr id="0" name=""/>
        <dsp:cNvSpPr/>
      </dsp:nvSpPr>
      <dsp:spPr>
        <a:xfrm>
          <a:off x="3483694" y="0"/>
          <a:ext cx="2176611" cy="404663"/>
        </a:xfrm>
        <a:prstGeom prst="rect">
          <a:avLst/>
        </a:prstGeom>
        <a:solidFill>
          <a:schemeClr val="accent4">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填報說明</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3483694" y="0"/>
        <a:ext cx="2176611" cy="404663"/>
      </dsp:txXfrm>
    </dsp:sp>
    <dsp:sp modelId="{8BB333F7-9652-49E4-9717-150A9AFB8172}">
      <dsp:nvSpPr>
        <dsp:cNvPr id="0" name=""/>
        <dsp:cNvSpPr/>
      </dsp:nvSpPr>
      <dsp:spPr>
        <a:xfrm>
          <a:off x="5224983" y="0"/>
          <a:ext cx="2176611" cy="404663"/>
        </a:xfrm>
        <a:prstGeom prst="rect">
          <a:avLst/>
        </a:prstGeom>
        <a:solidFill>
          <a:schemeClr val="accent5">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注意事項</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5224983" y="0"/>
        <a:ext cx="2176611" cy="404663"/>
      </dsp:txXfrm>
    </dsp:sp>
    <dsp:sp modelId="{843E432B-2F6D-4C65-9482-C7DA0DACC83D}">
      <dsp:nvSpPr>
        <dsp:cNvPr id="0" name=""/>
        <dsp:cNvSpPr/>
      </dsp:nvSpPr>
      <dsp:spPr>
        <a:xfrm>
          <a:off x="6966272" y="0"/>
          <a:ext cx="2176611" cy="404663"/>
        </a:xfrm>
        <a:prstGeom prst="rect">
          <a:avLst/>
        </a:prstGeom>
        <a:solidFill>
          <a:schemeClr val="accent6">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rgbClr val="FFFFFF"/>
              </a:solidFill>
              <a:latin typeface="微軟正黑體" panose="020B0604030504040204" pitchFamily="34" charset="-120"/>
              <a:ea typeface="微軟正黑體" panose="020B0604030504040204" pitchFamily="34" charset="-120"/>
            </a:rPr>
            <a:t>相關資源</a:t>
          </a:r>
          <a:endParaRPr lang="zh-TW" altLang="en-US" sz="2000" kern="1200" dirty="0">
            <a:solidFill>
              <a:srgbClr val="FFFFFF"/>
            </a:solidFill>
            <a:latin typeface="微軟正黑體" panose="020B0604030504040204" pitchFamily="34" charset="-120"/>
            <a:ea typeface="微軟正黑體" panose="020B0604030504040204" pitchFamily="34" charset="-120"/>
          </a:endParaRPr>
        </a:p>
      </dsp:txBody>
      <dsp:txXfrm>
        <a:off x="6966272" y="0"/>
        <a:ext cx="2176611" cy="40466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61653602-E2B6-4736-AFCF-186FDB3C64FD}"/>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3844A161-D117-44E1-97F5-1A2A45CF592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3712D681-8F41-4110-9482-62FAC9726A61}" type="datetimeFigureOut">
              <a:rPr lang="zh-TW" altLang="en-US" smtClean="0"/>
              <a:t>2026/9/30</a:t>
            </a:fld>
            <a:endParaRPr lang="zh-TW" altLang="en-US"/>
          </a:p>
        </p:txBody>
      </p:sp>
      <p:sp>
        <p:nvSpPr>
          <p:cNvPr id="4" name="頁尾版面配置區 3">
            <a:extLst>
              <a:ext uri="{FF2B5EF4-FFF2-40B4-BE49-F238E27FC236}">
                <a16:creationId xmlns:a16="http://schemas.microsoft.com/office/drawing/2014/main" id="{1C1A671A-FEE7-4365-99DC-1E08FBB18991}"/>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58FBDB44-561B-4879-AA95-B6A35E9DF78D}"/>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06FDDCB-C305-4B65-AB04-85DB0BDDC758}" type="slidenum">
              <a:rPr lang="zh-TW" altLang="en-US" smtClean="0"/>
              <a:t>‹#›</a:t>
            </a:fld>
            <a:endParaRPr lang="zh-TW" altLang="en-US"/>
          </a:p>
        </p:txBody>
      </p:sp>
    </p:spTree>
    <p:extLst>
      <p:ext uri="{BB962C8B-B14F-4D97-AF65-F5344CB8AC3E}">
        <p14:creationId xmlns:p14="http://schemas.microsoft.com/office/powerpoint/2010/main" val="18840677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4B27F15-FA1D-422F-9770-9A6DE7454EF3}" type="datetimeFigureOut">
              <a:rPr lang="zh-TW" altLang="en-US" smtClean="0"/>
              <a:t>2026/9/30</a:t>
            </a:fld>
            <a:endParaRPr lang="zh-TW" altLang="en-US"/>
          </a:p>
        </p:txBody>
      </p:sp>
      <p:sp>
        <p:nvSpPr>
          <p:cNvPr id="4" name="投影片影像版面配置區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121F25D-8AB0-4E8F-8146-E253E5E10E79}" type="slidenum">
              <a:rPr lang="zh-TW" altLang="en-US" smtClean="0"/>
              <a:t>‹#›</a:t>
            </a:fld>
            <a:endParaRPr lang="zh-TW" altLang="en-US"/>
          </a:p>
        </p:txBody>
      </p:sp>
    </p:spTree>
    <p:extLst>
      <p:ext uri="{BB962C8B-B14F-4D97-AF65-F5344CB8AC3E}">
        <p14:creationId xmlns:p14="http://schemas.microsoft.com/office/powerpoint/2010/main" val="26990758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圖像版面配置區 1">
            <a:extLst>
              <a:ext uri="{FF2B5EF4-FFF2-40B4-BE49-F238E27FC236}">
                <a16:creationId xmlns:a16="http://schemas.microsoft.com/office/drawing/2014/main" id="{59D7D438-0053-4D48-A96F-6C9F97B34C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備忘稿版面配置區 2">
            <a:extLst>
              <a:ext uri="{FF2B5EF4-FFF2-40B4-BE49-F238E27FC236}">
                <a16:creationId xmlns:a16="http://schemas.microsoft.com/office/drawing/2014/main" id="{54451832-FD63-42AF-861C-105DFABCF9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220" name="頁首版面配置區 3">
            <a:extLst>
              <a:ext uri="{FF2B5EF4-FFF2-40B4-BE49-F238E27FC236}">
                <a16:creationId xmlns:a16="http://schemas.microsoft.com/office/drawing/2014/main" id="{F8241DF9-3762-4124-A3DF-A052ED4AA007}"/>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9221" name="投影片編號版面配置區 4">
            <a:extLst>
              <a:ext uri="{FF2B5EF4-FFF2-40B4-BE49-F238E27FC236}">
                <a16:creationId xmlns:a16="http://schemas.microsoft.com/office/drawing/2014/main" id="{C4CAD422-BD51-49AC-99F7-1BC175471F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A964DF0-9BD3-4826-9AB3-57AB003D5F19}"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Notes Placeholder 2">
            <a:extLst>
              <a:ext uri="{FF2B5EF4-FFF2-40B4-BE49-F238E27FC236}">
                <a16:creationId xmlns:a16="http://schemas.microsoft.com/office/drawing/2014/main" id="{9C4D5B70-0ACC-4AE4-A60F-5E5E6B3C3E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11267" name="Slide Image Placeholder 5">
            <a:extLst>
              <a:ext uri="{FF2B5EF4-FFF2-40B4-BE49-F238E27FC236}">
                <a16:creationId xmlns:a16="http://schemas.microsoft.com/office/drawing/2014/main" id="{876876DD-6B76-4F9E-B106-F1617BE4A7E3}"/>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otes Placeholder 2">
            <a:extLst>
              <a:ext uri="{FF2B5EF4-FFF2-40B4-BE49-F238E27FC236}">
                <a16:creationId xmlns:a16="http://schemas.microsoft.com/office/drawing/2014/main" id="{12F5A6C4-6532-45CB-B6EF-CE949D8D4BA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13315" name="Slide Image Placeholder 5">
            <a:extLst>
              <a:ext uri="{FF2B5EF4-FFF2-40B4-BE49-F238E27FC236}">
                <a16:creationId xmlns:a16="http://schemas.microsoft.com/office/drawing/2014/main" id="{DE77B490-0D46-4AD5-8256-630405B6742A}"/>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B363ACA0-2976-45D7-B19A-ED77B934A1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8C7F85F1-BE81-41DF-875B-1585139A24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15364" name="投影片編號版面配置區 3">
            <a:extLst>
              <a:ext uri="{FF2B5EF4-FFF2-40B4-BE49-F238E27FC236}">
                <a16:creationId xmlns:a16="http://schemas.microsoft.com/office/drawing/2014/main" id="{3FDA9430-1239-48C5-BC28-D27AD3B6E05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F346CE6-83DC-4E47-B011-1FC1B08D7774}"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15365" name="頁首版面配置區 4">
            <a:extLst>
              <a:ext uri="{FF2B5EF4-FFF2-40B4-BE49-F238E27FC236}">
                <a16:creationId xmlns:a16="http://schemas.microsoft.com/office/drawing/2014/main" id="{4817609B-1D27-4965-BE42-32F60B1D3D95}"/>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2C92E957-A25B-4E02-8325-3867E86448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BB760EA1-6A28-4E31-856E-FDCEB4071A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D9740832-EAE8-43E9-B211-747237375C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2EFE3E1-E3C9-48F9-904C-CF00B8B9AD54}"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19461" name="頁首版面配置區 4">
            <a:extLst>
              <a:ext uri="{FF2B5EF4-FFF2-40B4-BE49-F238E27FC236}">
                <a16:creationId xmlns:a16="http://schemas.microsoft.com/office/drawing/2014/main" id="{909A5CEC-A140-4721-B07A-C6EAC0F179C7}"/>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a:extLst>
              <a:ext uri="{FF2B5EF4-FFF2-40B4-BE49-F238E27FC236}">
                <a16:creationId xmlns:a16="http://schemas.microsoft.com/office/drawing/2014/main" id="{22EE30E0-F711-4D34-AAB5-B2BB8E5B55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備忘稿版面配置區 2">
            <a:extLst>
              <a:ext uri="{FF2B5EF4-FFF2-40B4-BE49-F238E27FC236}">
                <a16:creationId xmlns:a16="http://schemas.microsoft.com/office/drawing/2014/main" id="{ECEDD0BC-0624-4BE2-9ED6-FB091B1D31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30724" name="投影片編號版面配置區 3">
            <a:extLst>
              <a:ext uri="{FF2B5EF4-FFF2-40B4-BE49-F238E27FC236}">
                <a16:creationId xmlns:a16="http://schemas.microsoft.com/office/drawing/2014/main" id="{23FBB352-1AC4-42F2-ABFD-5C79BABD57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03F86CE5-3CB7-4096-93FB-B4377DAAC939}"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30725" name="頁首版面配置區 4">
            <a:extLst>
              <a:ext uri="{FF2B5EF4-FFF2-40B4-BE49-F238E27FC236}">
                <a16:creationId xmlns:a16="http://schemas.microsoft.com/office/drawing/2014/main" id="{75822783-5DF0-4AB9-AFB0-7BF6C778E32D}"/>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otes Placeholder 2">
            <a:extLst>
              <a:ext uri="{FF2B5EF4-FFF2-40B4-BE49-F238E27FC236}">
                <a16:creationId xmlns:a16="http://schemas.microsoft.com/office/drawing/2014/main" id="{96C575FF-738D-4860-A053-67C13252DD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32771" name="Slide Image Placeholder 5">
            <a:extLst>
              <a:ext uri="{FF2B5EF4-FFF2-40B4-BE49-F238E27FC236}">
                <a16:creationId xmlns:a16="http://schemas.microsoft.com/office/drawing/2014/main" id="{7C9C496F-AA96-4DDB-98FB-8706EBFF761A}"/>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投影片圖像版面配置區 1">
            <a:extLst>
              <a:ext uri="{FF2B5EF4-FFF2-40B4-BE49-F238E27FC236}">
                <a16:creationId xmlns:a16="http://schemas.microsoft.com/office/drawing/2014/main" id="{C6898CC8-93CC-4580-B461-D8B8D5B06B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備忘稿版面配置區 2">
            <a:extLst>
              <a:ext uri="{FF2B5EF4-FFF2-40B4-BE49-F238E27FC236}">
                <a16:creationId xmlns:a16="http://schemas.microsoft.com/office/drawing/2014/main" id="{4F3742EB-FA1B-4423-977B-5AAC276A58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34820" name="投影片編號版面配置區 3">
            <a:extLst>
              <a:ext uri="{FF2B5EF4-FFF2-40B4-BE49-F238E27FC236}">
                <a16:creationId xmlns:a16="http://schemas.microsoft.com/office/drawing/2014/main" id="{3A21B4BA-63AA-4AE9-898D-5CDDA3627E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480A650-7178-4DAA-ADDA-34AB107F91CE}"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34821" name="頁首版面配置區 4">
            <a:extLst>
              <a:ext uri="{FF2B5EF4-FFF2-40B4-BE49-F238E27FC236}">
                <a16:creationId xmlns:a16="http://schemas.microsoft.com/office/drawing/2014/main" id="{A1E0DE1E-1B76-436D-AED1-65551392C81A}"/>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a:extLst>
              <a:ext uri="{FF2B5EF4-FFF2-40B4-BE49-F238E27FC236}">
                <a16:creationId xmlns:a16="http://schemas.microsoft.com/office/drawing/2014/main" id="{25193CC8-D45B-4EF1-B098-83AC4ED89C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備忘稿版面配置區 2">
            <a:extLst>
              <a:ext uri="{FF2B5EF4-FFF2-40B4-BE49-F238E27FC236}">
                <a16:creationId xmlns:a16="http://schemas.microsoft.com/office/drawing/2014/main" id="{F2D7D44A-4AA2-4D19-9E3B-3896D80127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36868" name="投影片編號版面配置區 3">
            <a:extLst>
              <a:ext uri="{FF2B5EF4-FFF2-40B4-BE49-F238E27FC236}">
                <a16:creationId xmlns:a16="http://schemas.microsoft.com/office/drawing/2014/main" id="{CD39878E-1244-48A4-887C-2D89938F83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09288039-2EA0-497D-947F-78589026F322}"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36869" name="頁首版面配置區 4">
            <a:extLst>
              <a:ext uri="{FF2B5EF4-FFF2-40B4-BE49-F238E27FC236}">
                <a16:creationId xmlns:a16="http://schemas.microsoft.com/office/drawing/2014/main" id="{7F83CC9A-B9A5-4CD2-B8BF-E245A7F24533}"/>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Placeholder 2">
            <a:extLst>
              <a:ext uri="{FF2B5EF4-FFF2-40B4-BE49-F238E27FC236}">
                <a16:creationId xmlns:a16="http://schemas.microsoft.com/office/drawing/2014/main" id="{2A5AE87E-23FB-4795-A490-2E22758472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38915" name="Slide Image Placeholder 5">
            <a:extLst>
              <a:ext uri="{FF2B5EF4-FFF2-40B4-BE49-F238E27FC236}">
                <a16:creationId xmlns:a16="http://schemas.microsoft.com/office/drawing/2014/main" id="{52127108-6A0A-4553-83B1-35814E84F7E5}"/>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圖像版面配置區 1">
            <a:extLst>
              <a:ext uri="{FF2B5EF4-FFF2-40B4-BE49-F238E27FC236}">
                <a16:creationId xmlns:a16="http://schemas.microsoft.com/office/drawing/2014/main" id="{4F39AE1A-3BDB-45B6-A408-1B16308817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備忘稿版面配置區 2">
            <a:extLst>
              <a:ext uri="{FF2B5EF4-FFF2-40B4-BE49-F238E27FC236}">
                <a16:creationId xmlns:a16="http://schemas.microsoft.com/office/drawing/2014/main" id="{0FEE3D1B-C9C3-4639-A449-CE3D44D2D2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0964" name="投影片編號版面配置區 3">
            <a:extLst>
              <a:ext uri="{FF2B5EF4-FFF2-40B4-BE49-F238E27FC236}">
                <a16:creationId xmlns:a16="http://schemas.microsoft.com/office/drawing/2014/main" id="{901D3F0E-F984-47F4-97D9-7B9DF3261A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6FF7B68-54E1-4383-AB27-12EEF1185DEC}"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0965" name="頁首版面配置區 4">
            <a:extLst>
              <a:ext uri="{FF2B5EF4-FFF2-40B4-BE49-F238E27FC236}">
                <a16:creationId xmlns:a16="http://schemas.microsoft.com/office/drawing/2014/main" id="{C326F4EF-0A04-4D3B-8581-38F46E0820AC}"/>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投影片圖像版面配置區 1">
            <a:extLst>
              <a:ext uri="{FF2B5EF4-FFF2-40B4-BE49-F238E27FC236}">
                <a16:creationId xmlns:a16="http://schemas.microsoft.com/office/drawing/2014/main" id="{06849C34-041B-4451-9936-85EDC63689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備忘稿版面配置區 2">
            <a:extLst>
              <a:ext uri="{FF2B5EF4-FFF2-40B4-BE49-F238E27FC236}">
                <a16:creationId xmlns:a16="http://schemas.microsoft.com/office/drawing/2014/main" id="{611E82F8-C369-447F-9630-25F015E786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38916" name="投影片編號版面配置區 3">
            <a:extLst>
              <a:ext uri="{FF2B5EF4-FFF2-40B4-BE49-F238E27FC236}">
                <a16:creationId xmlns:a16="http://schemas.microsoft.com/office/drawing/2014/main" id="{B7D7DA14-2490-492D-A73F-BA5541E36ED8}"/>
              </a:ext>
            </a:extLst>
          </p:cNvPr>
          <p:cNvSpPr txBox="1">
            <a:spLocks noGrp="1" noChangeArrowheads="1"/>
          </p:cNvSpPr>
          <p:nvPr/>
        </p:nvSpPr>
        <p:spPr bwMode="auto">
          <a:xfrm>
            <a:off x="3820545" y="10248910"/>
            <a:ext cx="2925204"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9" tIns="45779" rIns="91559" bIns="45779" anchor="b"/>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lgn="r" eaLnBrk="1" hangingPunct="1">
              <a:spcBef>
                <a:spcPct val="0"/>
              </a:spcBef>
            </a:pPr>
            <a:fld id="{30FDBE87-4E70-45C2-AADD-947615999FD2}" type="slidenum">
              <a:rPr kumimoji="0" lang="zh-TW" altLang="en-US"/>
              <a:pPr algn="r" eaLnBrk="1" hangingPunct="1">
                <a:spcBef>
                  <a:spcPct val="0"/>
                </a:spcBef>
              </a:pPr>
              <a:t>22</a:t>
            </a:fld>
            <a:endParaRPr kumimoji="0" lang="zh-TW" altLang="en-US"/>
          </a:p>
        </p:txBody>
      </p:sp>
      <p:sp>
        <p:nvSpPr>
          <p:cNvPr id="26629" name="頁首版面配置區 4">
            <a:extLst>
              <a:ext uri="{FF2B5EF4-FFF2-40B4-BE49-F238E27FC236}">
                <a16:creationId xmlns:a16="http://schemas.microsoft.com/office/drawing/2014/main" id="{1440C6F0-4E4C-4D19-B9F3-77AE9BEF5C58}"/>
              </a:ext>
            </a:extLst>
          </p:cNvPr>
          <p:cNvSpPr txBox="1">
            <a:spLocks noGrp="1"/>
          </p:cNvSpPr>
          <p:nvPr/>
        </p:nvSpPr>
        <p:spPr bwMode="auto">
          <a:xfrm>
            <a:off x="0" y="0"/>
            <a:ext cx="2925204" cy="539417"/>
          </a:xfrm>
          <a:prstGeom prst="rect">
            <a:avLst/>
          </a:prstGeom>
          <a:noFill/>
          <a:ln>
            <a:miter lim="800000"/>
            <a:headEnd/>
            <a:tailEnd/>
          </a:ln>
        </p:spPr>
        <p:txBody>
          <a:bodyPr lIns="91559" tIns="45779" rIns="91559" bIns="45779"/>
          <a:lstStyle/>
          <a:p>
            <a:pPr eaLnBrk="1" hangingPunct="1">
              <a:defRPr/>
            </a:pPr>
            <a:r>
              <a:rPr kumimoji="0" lang="en-US" altLang="zh-TW" sz="1200">
                <a:latin typeface="+mn-lt"/>
                <a:ea typeface="+mn-ea"/>
              </a:rPr>
              <a:t>Skyfly</a:t>
            </a:r>
            <a:endParaRPr kumimoji="0" lang="zh-TW" altLang="en-US" sz="1200">
              <a:latin typeface="+mn-lt"/>
              <a:ea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投影片圖像版面配置區 1">
            <a:extLst>
              <a:ext uri="{FF2B5EF4-FFF2-40B4-BE49-F238E27FC236}">
                <a16:creationId xmlns:a16="http://schemas.microsoft.com/office/drawing/2014/main" id="{502A807D-EDFE-4525-B0D5-646E2BEAD0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備忘稿版面配置區 2">
            <a:extLst>
              <a:ext uri="{FF2B5EF4-FFF2-40B4-BE49-F238E27FC236}">
                <a16:creationId xmlns:a16="http://schemas.microsoft.com/office/drawing/2014/main" id="{73588F10-EE3B-4E9D-BC52-8A202882AE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extLst>
      <p:ext uri="{BB962C8B-B14F-4D97-AF65-F5344CB8AC3E}">
        <p14:creationId xmlns:p14="http://schemas.microsoft.com/office/powerpoint/2010/main" val="180449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extLst>
      <p:ext uri="{BB962C8B-B14F-4D97-AF65-F5344CB8AC3E}">
        <p14:creationId xmlns:p14="http://schemas.microsoft.com/office/powerpoint/2010/main" val="1152047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a:extLst>
              <a:ext uri="{FF2B5EF4-FFF2-40B4-BE49-F238E27FC236}">
                <a16:creationId xmlns:a16="http://schemas.microsoft.com/office/drawing/2014/main" id="{D177D07C-0A0D-4574-9976-48497AC680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備忘稿版面配置區 2">
            <a:extLst>
              <a:ext uri="{FF2B5EF4-FFF2-40B4-BE49-F238E27FC236}">
                <a16:creationId xmlns:a16="http://schemas.microsoft.com/office/drawing/2014/main" id="{BE35A704-701F-4D27-A37D-757325BD95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圖像版面配置區 1">
            <a:extLst>
              <a:ext uri="{FF2B5EF4-FFF2-40B4-BE49-F238E27FC236}">
                <a16:creationId xmlns:a16="http://schemas.microsoft.com/office/drawing/2014/main" id="{048638CD-5FAE-4BEB-8577-4809CA5CCB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備忘稿版面配置區 2">
            <a:extLst>
              <a:ext uri="{FF2B5EF4-FFF2-40B4-BE49-F238E27FC236}">
                <a16:creationId xmlns:a16="http://schemas.microsoft.com/office/drawing/2014/main" id="{584FF387-4F7B-4AB2-8C39-521736319F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extLst>
      <p:ext uri="{BB962C8B-B14F-4D97-AF65-F5344CB8AC3E}">
        <p14:creationId xmlns:p14="http://schemas.microsoft.com/office/powerpoint/2010/main" val="195111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extLst>
      <p:ext uri="{BB962C8B-B14F-4D97-AF65-F5344CB8AC3E}">
        <p14:creationId xmlns:p14="http://schemas.microsoft.com/office/powerpoint/2010/main" val="1517253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投影片圖像版面配置區 1">
            <a:extLst>
              <a:ext uri="{FF2B5EF4-FFF2-40B4-BE49-F238E27FC236}">
                <a16:creationId xmlns:a16="http://schemas.microsoft.com/office/drawing/2014/main" id="{99BAF08B-F666-4F81-871A-58C2DC121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備忘稿版面配置區 2">
            <a:extLst>
              <a:ext uri="{FF2B5EF4-FFF2-40B4-BE49-F238E27FC236}">
                <a16:creationId xmlns:a16="http://schemas.microsoft.com/office/drawing/2014/main" id="{54EF7A18-82E4-4C51-991E-8EAE3D24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49156" name="投影片編號版面配置區 3">
            <a:extLst>
              <a:ext uri="{FF2B5EF4-FFF2-40B4-BE49-F238E27FC236}">
                <a16:creationId xmlns:a16="http://schemas.microsoft.com/office/drawing/2014/main" id="{1341BCA1-9CDC-4B86-8AFF-C50A0CAA98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微軟正黑體" panose="020B0604030504040204" pitchFamily="34" charset="-120"/>
              </a:defRPr>
            </a:lvl1pPr>
            <a:lvl2pPr marL="742950" indent="-285750">
              <a:spcBef>
                <a:spcPct val="30000"/>
              </a:spcBef>
              <a:defRPr sz="1200">
                <a:solidFill>
                  <a:schemeClr val="tx1"/>
                </a:solidFill>
                <a:latin typeface="Calibri" panose="020F0502020204030204" pitchFamily="34" charset="0"/>
                <a:ea typeface="微軟正黑體" panose="020B0604030504040204" pitchFamily="34" charset="-120"/>
              </a:defRPr>
            </a:lvl2pPr>
            <a:lvl3pPr marL="1143000" indent="-228600">
              <a:spcBef>
                <a:spcPct val="30000"/>
              </a:spcBef>
              <a:defRPr sz="1200">
                <a:solidFill>
                  <a:schemeClr val="tx1"/>
                </a:solidFill>
                <a:latin typeface="Calibri" panose="020F0502020204030204" pitchFamily="34" charset="0"/>
                <a:ea typeface="微軟正黑體" panose="020B0604030504040204" pitchFamily="34" charset="-120"/>
              </a:defRPr>
            </a:lvl3pPr>
            <a:lvl4pPr marL="1600200" indent="-228600">
              <a:spcBef>
                <a:spcPct val="30000"/>
              </a:spcBef>
              <a:defRPr sz="1200">
                <a:solidFill>
                  <a:schemeClr val="tx1"/>
                </a:solidFill>
                <a:latin typeface="Calibri" panose="020F0502020204030204" pitchFamily="34" charset="0"/>
                <a:ea typeface="微軟正黑體" panose="020B0604030504040204" pitchFamily="34" charset="-120"/>
              </a:defRPr>
            </a:lvl4pPr>
            <a:lvl5pPr marL="2057400" indent="-228600">
              <a:spcBef>
                <a:spcPct val="30000"/>
              </a:spcBef>
              <a:defRPr sz="1200">
                <a:solidFill>
                  <a:schemeClr val="tx1"/>
                </a:solidFill>
                <a:latin typeface="Calibri" panose="020F0502020204030204" pitchFamily="34" charset="0"/>
                <a:ea typeface="微軟正黑體" panose="020B0604030504040204" pitchFamily="34" charset="-12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微軟正黑體" panose="020B0604030504040204" pitchFamily="34" charset="-12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E2AED5-9CA5-4D9A-BF0A-BB11103B720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軟正黑體" panose="020B0604030504040204" pitchFamily="34" charset="-120"/>
                <a:cs typeface="+mn-cs"/>
              </a:rPr>
              <a:pPr marL="0" marR="0" lvl="0" indent="0" algn="r" defTabSz="457200" rtl="0" eaLnBrk="1" fontAlgn="base" latinLnBrk="0" hangingPunct="1">
                <a:lnSpc>
                  <a:spcPct val="100000"/>
                </a:lnSpc>
                <a:spcBef>
                  <a:spcPct val="0"/>
                </a:spcBef>
                <a:spcAft>
                  <a:spcPct val="0"/>
                </a:spcAft>
                <a:buClrTx/>
                <a:buSzTx/>
                <a:buFontTx/>
                <a:buNone/>
                <a:tabLst/>
                <a:defRPr/>
              </a:pPr>
              <a:t>58</a:t>
            </a:fld>
            <a:endParaRPr kumimoji="0" lang="zh-TW" altLang="en-US" sz="1200" b="0" i="0" u="none" strike="noStrike" kern="1200" cap="none" spc="0" normalizeH="0" baseline="0" noProof="0">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
        <p:nvSpPr>
          <p:cNvPr id="49157" name="頁首版面配置區 4">
            <a:extLst>
              <a:ext uri="{FF2B5EF4-FFF2-40B4-BE49-F238E27FC236}">
                <a16:creationId xmlns:a16="http://schemas.microsoft.com/office/drawing/2014/main" id="{D0707EFE-BDCC-4F50-9F9C-777A13419DB6}"/>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zh-TW"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rPr>
              <a:t>Skyfly</a:t>
            </a:r>
            <a:endParaRPr kumimoji="0" lang="zh-TW" altLang="en-US" sz="1200" b="0" i="0" u="none" strike="noStrike" kern="1200" cap="none" spc="0" normalizeH="0" baseline="0" noProof="0" dirty="0" err="1">
              <a:ln>
                <a:noFill/>
              </a:ln>
              <a:solidFill>
                <a:prstClr val="black"/>
              </a:solidFill>
              <a:effectLst/>
              <a:uLnTx/>
              <a:uFillTx/>
              <a:latin typeface="Calibri" panose="020F0502020204030204" pitchFamily="34" charset="0"/>
              <a:ea typeface="微軟正黑體" panose="020B0604030504040204" pitchFamily="34" charset="-120"/>
              <a:cs typeface="+mn-cs"/>
            </a:endParaRPr>
          </a:p>
        </p:txBody>
      </p:sp>
    </p:spTree>
    <p:extLst>
      <p:ext uri="{BB962C8B-B14F-4D97-AF65-F5344CB8AC3E}">
        <p14:creationId xmlns:p14="http://schemas.microsoft.com/office/powerpoint/2010/main" val="1611120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投影片圖像版面配置區 1">
            <a:extLst>
              <a:ext uri="{FF2B5EF4-FFF2-40B4-BE49-F238E27FC236}">
                <a16:creationId xmlns:a16="http://schemas.microsoft.com/office/drawing/2014/main" id="{2EB0F08B-D5FC-479B-A0C5-DBC297948B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備忘稿版面配置區 2">
            <a:extLst>
              <a:ext uri="{FF2B5EF4-FFF2-40B4-BE49-F238E27FC236}">
                <a16:creationId xmlns:a16="http://schemas.microsoft.com/office/drawing/2014/main" id="{E234F0FC-45A9-4BCD-BB0C-55B31A8B04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4158290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Placeholder 2">
            <a:extLst>
              <a:ext uri="{FF2B5EF4-FFF2-40B4-BE49-F238E27FC236}">
                <a16:creationId xmlns:a16="http://schemas.microsoft.com/office/drawing/2014/main" id="{2A5AE87E-23FB-4795-A490-2E22758472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38915" name="Slide Image Placeholder 5">
            <a:extLst>
              <a:ext uri="{FF2B5EF4-FFF2-40B4-BE49-F238E27FC236}">
                <a16:creationId xmlns:a16="http://schemas.microsoft.com/office/drawing/2014/main" id="{52127108-6A0A-4553-83B1-35814E84F7E5}"/>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39317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915486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3006110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3840169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940325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2131831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3799631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投影片圖像版面配置區 1">
            <a:extLst>
              <a:ext uri="{FF2B5EF4-FFF2-40B4-BE49-F238E27FC236}">
                <a16:creationId xmlns:a16="http://schemas.microsoft.com/office/drawing/2014/main" id="{022416B4-96A6-4E01-8587-75C096C72D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備忘稿版面配置區 2">
            <a:extLst>
              <a:ext uri="{FF2B5EF4-FFF2-40B4-BE49-F238E27FC236}">
                <a16:creationId xmlns:a16="http://schemas.microsoft.com/office/drawing/2014/main" id="{E807E6EE-9E21-4A8F-8355-2E2BFD8C5E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36002533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otes Placeholder 2">
            <a:extLst>
              <a:ext uri="{FF2B5EF4-FFF2-40B4-BE49-F238E27FC236}">
                <a16:creationId xmlns:a16="http://schemas.microsoft.com/office/drawing/2014/main" id="{2A5AE87E-23FB-4795-A490-2E22758472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mj-lt"/>
              <a:buNone/>
            </a:pPr>
            <a:endParaRPr lang="zh-TW" altLang="en-US">
              <a:latin typeface="微軟正黑體" panose="020B0604030504040204" pitchFamily="34" charset="-120"/>
            </a:endParaRPr>
          </a:p>
        </p:txBody>
      </p:sp>
      <p:sp>
        <p:nvSpPr>
          <p:cNvPr id="38915" name="Slide Image Placeholder 5">
            <a:extLst>
              <a:ext uri="{FF2B5EF4-FFF2-40B4-BE49-F238E27FC236}">
                <a16:creationId xmlns:a16="http://schemas.microsoft.com/office/drawing/2014/main" id="{52127108-6A0A-4553-83B1-35814E84F7E5}"/>
              </a:ext>
            </a:extLst>
          </p:cNvPr>
          <p:cNvSpPr>
            <a:spLocks noGrp="1" noRot="1" noChangeAspect="1" noTextEdit="1"/>
          </p:cNvSpPr>
          <p:nvPr>
            <p:ph type="sldImg"/>
          </p:nvPr>
        </p:nvSpPr>
        <p:spPr bwMode="auto">
          <a:xfrm>
            <a:off x="217488" y="542925"/>
            <a:ext cx="3703637" cy="2779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807989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圖像版面配置區 1">
            <a:extLst>
              <a:ext uri="{FF2B5EF4-FFF2-40B4-BE49-F238E27FC236}">
                <a16:creationId xmlns:a16="http://schemas.microsoft.com/office/drawing/2014/main" id="{50AD76F5-D180-45A9-B69D-0F03347560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A5DA837F-946E-4051-9E2F-5FF7D3B1AF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投影片圖像版面配置區 1">
            <a:extLst>
              <a:ext uri="{FF2B5EF4-FFF2-40B4-BE49-F238E27FC236}">
                <a16:creationId xmlns:a16="http://schemas.microsoft.com/office/drawing/2014/main" id="{E1B14158-0EAF-47F7-A24D-09E7FBB08F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備忘稿版面配置區 2">
            <a:extLst>
              <a:ext uri="{FF2B5EF4-FFF2-40B4-BE49-F238E27FC236}">
                <a16:creationId xmlns:a16="http://schemas.microsoft.com/office/drawing/2014/main" id="{5DA8AA87-95B1-4266-A5EF-9B17DA737A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投影片圖像版面配置區 1">
            <a:extLst>
              <a:ext uri="{FF2B5EF4-FFF2-40B4-BE49-F238E27FC236}">
                <a16:creationId xmlns:a16="http://schemas.microsoft.com/office/drawing/2014/main" id="{6259026E-004A-4934-B096-826E499058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備忘稿版面配置區 2">
            <a:extLst>
              <a:ext uri="{FF2B5EF4-FFF2-40B4-BE49-F238E27FC236}">
                <a16:creationId xmlns:a16="http://schemas.microsoft.com/office/drawing/2014/main" id="{BC327AF3-0282-43D0-8E2F-7EAD026DA5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32100" name="投影片編號版面配置區 3">
            <a:extLst>
              <a:ext uri="{FF2B5EF4-FFF2-40B4-BE49-F238E27FC236}">
                <a16:creationId xmlns:a16="http://schemas.microsoft.com/office/drawing/2014/main" id="{5D18A3B4-AEED-4027-88CF-8CB1C84F10AD}"/>
              </a:ext>
            </a:extLst>
          </p:cNvPr>
          <p:cNvSpPr txBox="1">
            <a:spLocks noGrp="1" noChangeArrowheads="1"/>
          </p:cNvSpPr>
          <p:nvPr/>
        </p:nvSpPr>
        <p:spPr bwMode="auto">
          <a:xfrm>
            <a:off x="3820545" y="10248910"/>
            <a:ext cx="2925204"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9" tIns="45779" rIns="91559" bIns="45779" anchor="b"/>
          <a:lstStyle>
            <a:lvl1pPr>
              <a:spcBef>
                <a:spcPct val="30000"/>
              </a:spcBef>
              <a:defRPr sz="1200">
                <a:solidFill>
                  <a:schemeClr val="tx1"/>
                </a:solidFill>
                <a:latin typeface="Calibri" panose="020F0502020204030204" pitchFamily="34" charset="0"/>
                <a:ea typeface="新細明體" panose="02020500000000000000" pitchFamily="18" charset="-120"/>
              </a:defRPr>
            </a:lvl1pPr>
            <a:lvl2pPr marL="742950" indent="-285750">
              <a:spcBef>
                <a:spcPct val="30000"/>
              </a:spcBef>
              <a:defRPr sz="1200">
                <a:solidFill>
                  <a:schemeClr val="tx1"/>
                </a:solidFill>
                <a:latin typeface="Calibri" panose="020F0502020204030204" pitchFamily="34" charset="0"/>
                <a:ea typeface="新細明體" panose="02020500000000000000" pitchFamily="18" charset="-120"/>
              </a:defRPr>
            </a:lvl2pPr>
            <a:lvl3pPr marL="1143000" indent="-228600">
              <a:spcBef>
                <a:spcPct val="30000"/>
              </a:spcBef>
              <a:defRPr sz="1200">
                <a:solidFill>
                  <a:schemeClr val="tx1"/>
                </a:solidFill>
                <a:latin typeface="Calibri" panose="020F0502020204030204" pitchFamily="34" charset="0"/>
                <a:ea typeface="新細明體" panose="02020500000000000000" pitchFamily="18" charset="-120"/>
              </a:defRPr>
            </a:lvl3pPr>
            <a:lvl4pPr marL="1600200" indent="-228600">
              <a:spcBef>
                <a:spcPct val="30000"/>
              </a:spcBef>
              <a:defRPr sz="1200">
                <a:solidFill>
                  <a:schemeClr val="tx1"/>
                </a:solidFill>
                <a:latin typeface="Calibri" panose="020F0502020204030204" pitchFamily="34" charset="0"/>
                <a:ea typeface="新細明體" panose="02020500000000000000" pitchFamily="18" charset="-120"/>
              </a:defRPr>
            </a:lvl4pPr>
            <a:lvl5pPr marL="2057400" indent="-228600">
              <a:spcBef>
                <a:spcPct val="30000"/>
              </a:spcBef>
              <a:defRPr sz="1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新細明體" panose="02020500000000000000" pitchFamily="18" charset="-120"/>
              </a:defRPr>
            </a:lvl9pPr>
          </a:lstStyle>
          <a:p>
            <a:pPr algn="r" eaLnBrk="1" hangingPunct="1">
              <a:spcBef>
                <a:spcPct val="0"/>
              </a:spcBef>
            </a:pPr>
            <a:fld id="{661124AB-FC53-4F50-BBD8-FE5FBE173D71}" type="slidenum">
              <a:rPr kumimoji="0" lang="zh-TW" altLang="en-US"/>
              <a:pPr algn="r" eaLnBrk="1" hangingPunct="1">
                <a:spcBef>
                  <a:spcPct val="0"/>
                </a:spcBef>
              </a:pPr>
              <a:t>76</a:t>
            </a:fld>
            <a:endParaRPr kumimoji="0" lang="zh-TW" altLang="en-US"/>
          </a:p>
        </p:txBody>
      </p:sp>
      <p:sp>
        <p:nvSpPr>
          <p:cNvPr id="27653" name="頁首版面配置區 4">
            <a:extLst>
              <a:ext uri="{FF2B5EF4-FFF2-40B4-BE49-F238E27FC236}">
                <a16:creationId xmlns:a16="http://schemas.microsoft.com/office/drawing/2014/main" id="{79E28682-F04B-467E-B7F5-1706940074AC}"/>
              </a:ext>
            </a:extLst>
          </p:cNvPr>
          <p:cNvSpPr txBox="1">
            <a:spLocks noGrp="1"/>
          </p:cNvSpPr>
          <p:nvPr/>
        </p:nvSpPr>
        <p:spPr bwMode="auto">
          <a:xfrm>
            <a:off x="0" y="0"/>
            <a:ext cx="2925204" cy="539417"/>
          </a:xfrm>
          <a:prstGeom prst="rect">
            <a:avLst/>
          </a:prstGeom>
          <a:noFill/>
          <a:ln>
            <a:miter lim="800000"/>
            <a:headEnd/>
            <a:tailEnd/>
          </a:ln>
        </p:spPr>
        <p:txBody>
          <a:bodyPr lIns="91559" tIns="45779" rIns="91559" bIns="45779"/>
          <a:lstStyle/>
          <a:p>
            <a:pPr eaLnBrk="1" hangingPunct="1">
              <a:defRPr/>
            </a:pPr>
            <a:r>
              <a:rPr kumimoji="0" lang="en-US" altLang="zh-TW" sz="1200">
                <a:latin typeface="+mn-lt"/>
                <a:ea typeface="+mn-ea"/>
              </a:rPr>
              <a:t>Skyfly</a:t>
            </a:r>
            <a:endParaRPr kumimoji="0" lang="zh-TW" altLang="en-US" sz="1200">
              <a:latin typeface="+mn-lt"/>
              <a:ea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4" name="圖片 13" descr="header.jpg">
            <a:extLst>
              <a:ext uri="{FF2B5EF4-FFF2-40B4-BE49-F238E27FC236}">
                <a16:creationId xmlns:a16="http://schemas.microsoft.com/office/drawing/2014/main" id="{7BC1E681-AB8C-4B58-BB50-2DE247C8B6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圖片 9" descr="bk.png">
            <a:extLst>
              <a:ext uri="{FF2B5EF4-FFF2-40B4-BE49-F238E27FC236}">
                <a16:creationId xmlns:a16="http://schemas.microsoft.com/office/drawing/2014/main" id="{F31F5101-DC3F-4BA8-95FE-5E13CE0AC3C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525"/>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66442" y="1447801"/>
            <a:ext cx="6620968" cy="3329581"/>
          </a:xfrm>
        </p:spPr>
        <p:txBody>
          <a:bodyPr anchor="b"/>
          <a:lstStyle>
            <a:lvl1pP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866442" y="4777380"/>
            <a:ext cx="662096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6" name="Date Placeholder 3">
            <a:extLst>
              <a:ext uri="{FF2B5EF4-FFF2-40B4-BE49-F238E27FC236}">
                <a16:creationId xmlns:a16="http://schemas.microsoft.com/office/drawing/2014/main" id="{E1F6D6CD-C1FD-46B6-8045-BF43B9BC682E}"/>
              </a:ext>
            </a:extLst>
          </p:cNvPr>
          <p:cNvSpPr>
            <a:spLocks noGrp="1"/>
          </p:cNvSpPr>
          <p:nvPr>
            <p:ph type="dt" sz="half" idx="10"/>
          </p:nvPr>
        </p:nvSpPr>
        <p:spPr/>
        <p:txBody>
          <a:bodyPr/>
          <a:lstStyle>
            <a:lvl1pPr>
              <a:defRPr/>
            </a:lvl1pPr>
          </a:lstStyle>
          <a:p>
            <a:pPr>
              <a:defRPr/>
            </a:pPr>
            <a:fld id="{53186EEC-2468-40BD-B4B8-550771D0CBC5}" type="datetime1">
              <a:rPr lang="zh-TW" altLang="en-US" smtClean="0"/>
              <a:t>2026/9/30</a:t>
            </a:fld>
            <a:endParaRPr lang="zh-TW" altLang="en-US"/>
          </a:p>
        </p:txBody>
      </p:sp>
      <p:sp>
        <p:nvSpPr>
          <p:cNvPr id="7" name="Footer Placeholder 4">
            <a:extLst>
              <a:ext uri="{FF2B5EF4-FFF2-40B4-BE49-F238E27FC236}">
                <a16:creationId xmlns:a16="http://schemas.microsoft.com/office/drawing/2014/main" id="{14C0AC3C-4F58-492C-BD59-A04A5842391C}"/>
              </a:ext>
            </a:extLst>
          </p:cNvPr>
          <p:cNvSpPr>
            <a:spLocks noGrp="1"/>
          </p:cNvSpPr>
          <p:nvPr>
            <p:ph type="ftr" sz="quarter" idx="11"/>
          </p:nvPr>
        </p:nvSpPr>
        <p:spPr/>
        <p:txBody>
          <a:bodyPr/>
          <a:lstStyle>
            <a:lvl1pPr>
              <a:defRPr/>
            </a:lvl1pPr>
          </a:lstStyle>
          <a:p>
            <a:pPr>
              <a:defRPr/>
            </a:pPr>
            <a:endParaRPr lang="zh-TW" altLang="en-US"/>
          </a:p>
        </p:txBody>
      </p:sp>
      <p:sp>
        <p:nvSpPr>
          <p:cNvPr id="12" name="Slide Number Placeholder 5">
            <a:extLst>
              <a:ext uri="{FF2B5EF4-FFF2-40B4-BE49-F238E27FC236}">
                <a16:creationId xmlns:a16="http://schemas.microsoft.com/office/drawing/2014/main" id="{FD7EF269-9D1C-4C18-B1A9-AA34CB3DAA0E}"/>
              </a:ext>
            </a:extLst>
          </p:cNvPr>
          <p:cNvSpPr txBox="1">
            <a:spLocks/>
          </p:cNvSpPr>
          <p:nvPr userDrawn="1"/>
        </p:nvSpPr>
        <p:spPr>
          <a:xfrm>
            <a:off x="8589053" y="6537323"/>
            <a:ext cx="666750" cy="477839"/>
          </a:xfrm>
          <a:prstGeom prst="rect">
            <a:avLst/>
          </a:prstGeom>
        </p:spPr>
        <p:txBody>
          <a:bodyPr/>
          <a:lstStyle>
            <a:defPPr>
              <a:defRPr lang="en-US"/>
            </a:defPPr>
            <a:lvl1pPr marL="0" algn="l" defTabSz="457200" rtl="0" eaLnBrk="1" latinLnBrk="0" hangingPunct="1">
              <a:defRPr sz="2000" b="1" kern="1200" dirty="0">
                <a:solidFill>
                  <a:srgbClr val="FFFFFF"/>
                </a:solidFill>
                <a:latin typeface="微軟正黑體" panose="020B0604030504040204" pitchFamily="34" charset="-120"/>
                <a:ea typeface="微軟正黑體" panose="020B0604030504040204" pitchFamily="34" charset="-12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45BD6A0-B5E4-4D7D-A3A1-43CF4A6B9ED7}" type="slidenum">
              <a:rPr lang="en-US" smtClean="0"/>
              <a:pPr>
                <a:defRPr/>
              </a:pPr>
              <a:t>‹#›</a:t>
            </a:fld>
            <a:endParaRPr lang="en-US" dirty="0"/>
          </a:p>
        </p:txBody>
      </p:sp>
    </p:spTree>
    <p:extLst>
      <p:ext uri="{BB962C8B-B14F-4D97-AF65-F5344CB8AC3E}">
        <p14:creationId xmlns:p14="http://schemas.microsoft.com/office/powerpoint/2010/main" val="2623075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5023DABA-ECC7-4F03-9180-F90F4A2FB227}"/>
              </a:ext>
            </a:extLst>
          </p:cNvPr>
          <p:cNvSpPr>
            <a:spLocks noGrp="1"/>
          </p:cNvSpPr>
          <p:nvPr>
            <p:ph type="dt" sz="half" idx="10"/>
          </p:nvPr>
        </p:nvSpPr>
        <p:spPr/>
        <p:txBody>
          <a:bodyPr/>
          <a:lstStyle>
            <a:lvl1pPr>
              <a:defRPr/>
            </a:lvl1pPr>
          </a:lstStyle>
          <a:p>
            <a:pPr>
              <a:defRPr/>
            </a:pPr>
            <a:fld id="{C2C75AA0-F4E3-4C42-B880-738F3B72652A}"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406C148A-CD87-4522-9074-97E95C40FA72}"/>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49685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a:extLst>
              <a:ext uri="{FF2B5EF4-FFF2-40B4-BE49-F238E27FC236}">
                <a16:creationId xmlns:a16="http://schemas.microsoft.com/office/drawing/2014/main" id="{F02C0430-83FD-43FA-9013-4D1F2ABB3530}"/>
              </a:ext>
            </a:extLst>
          </p:cNvPr>
          <p:cNvSpPr>
            <a:spLocks noGrp="1"/>
          </p:cNvSpPr>
          <p:nvPr>
            <p:ph type="dt" sz="half" idx="10"/>
          </p:nvPr>
        </p:nvSpPr>
        <p:spPr/>
        <p:txBody>
          <a:bodyPr/>
          <a:lstStyle>
            <a:lvl1pPr>
              <a:defRPr/>
            </a:lvl1pPr>
          </a:lstStyle>
          <a:p>
            <a:pPr>
              <a:defRPr/>
            </a:pPr>
            <a:fld id="{28446A14-7464-4032-9985-67FF669B8E28}"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925D74A1-4E2A-44A4-A05E-5429E41B996E}"/>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225371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a:extLst>
              <a:ext uri="{FF2B5EF4-FFF2-40B4-BE49-F238E27FC236}">
                <a16:creationId xmlns:a16="http://schemas.microsoft.com/office/drawing/2014/main" id="{C0000C6D-17C7-4C5F-8F02-3EDF934F9BBA}"/>
              </a:ext>
            </a:extLst>
          </p:cNvPr>
          <p:cNvSpPr>
            <a:spLocks noGrp="1"/>
          </p:cNvSpPr>
          <p:nvPr>
            <p:ph type="dt" sz="half" idx="10"/>
          </p:nvPr>
        </p:nvSpPr>
        <p:spPr/>
        <p:txBody>
          <a:bodyPr/>
          <a:lstStyle>
            <a:lvl1pPr>
              <a:defRPr/>
            </a:lvl1pPr>
          </a:lstStyle>
          <a:p>
            <a:pPr>
              <a:defRPr/>
            </a:pPr>
            <a:fld id="{242AA082-F659-4FA0-98D5-1AC8C431CE95}" type="datetime1">
              <a:rPr lang="zh-TW" altLang="en-US" smtClean="0"/>
              <a:t>2026/9/30</a:t>
            </a:fld>
            <a:endParaRPr lang="zh-TW" altLang="en-US" dirty="0"/>
          </a:p>
        </p:txBody>
      </p:sp>
      <p:sp>
        <p:nvSpPr>
          <p:cNvPr id="6" name="Footer Placeholder 4">
            <a:extLst>
              <a:ext uri="{FF2B5EF4-FFF2-40B4-BE49-F238E27FC236}">
                <a16:creationId xmlns:a16="http://schemas.microsoft.com/office/drawing/2014/main" id="{92A2684B-3C5E-4769-B507-261B599B0C56}"/>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2499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44C5EDF9-7139-4331-9D45-0B38588F20DF}"/>
              </a:ext>
            </a:extLst>
          </p:cNvPr>
          <p:cNvSpPr>
            <a:spLocks noGrp="1"/>
          </p:cNvSpPr>
          <p:nvPr>
            <p:ph type="dt" sz="half" idx="10"/>
          </p:nvPr>
        </p:nvSpPr>
        <p:spPr/>
        <p:txBody>
          <a:bodyPr/>
          <a:lstStyle>
            <a:lvl1pPr>
              <a:defRPr/>
            </a:lvl1pPr>
          </a:lstStyle>
          <a:p>
            <a:pPr>
              <a:defRPr/>
            </a:pPr>
            <a:fld id="{D1417E8B-EC94-4961-AB54-1ACDA64C1BDF}" type="datetime1">
              <a:rPr lang="zh-TW" altLang="en-US" smtClean="0"/>
              <a:t>2026/9/30</a:t>
            </a:fld>
            <a:endParaRPr lang="zh-TW" altLang="en-US" dirty="0"/>
          </a:p>
        </p:txBody>
      </p:sp>
      <p:sp>
        <p:nvSpPr>
          <p:cNvPr id="8" name="Footer Placeholder 4">
            <a:extLst>
              <a:ext uri="{FF2B5EF4-FFF2-40B4-BE49-F238E27FC236}">
                <a16:creationId xmlns:a16="http://schemas.microsoft.com/office/drawing/2014/main" id="{1BC3D82E-E8D4-4DA9-A2D2-92E91CB74D6E}"/>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30059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190DFDA4-6CE0-4FA5-9F62-9680C2EC6318}"/>
              </a:ext>
            </a:extLst>
          </p:cNvPr>
          <p:cNvSpPr>
            <a:spLocks noGrp="1"/>
          </p:cNvSpPr>
          <p:nvPr>
            <p:ph type="dt" sz="half" idx="10"/>
          </p:nvPr>
        </p:nvSpPr>
        <p:spPr/>
        <p:txBody>
          <a:bodyPr/>
          <a:lstStyle>
            <a:lvl1pPr>
              <a:defRPr/>
            </a:lvl1pPr>
          </a:lstStyle>
          <a:p>
            <a:pPr>
              <a:defRPr/>
            </a:pPr>
            <a:fld id="{CF96BB64-EA94-405C-9B65-4D0299A5D32C}" type="datetime1">
              <a:rPr lang="zh-TW" altLang="en-US" smtClean="0"/>
              <a:t>2026/9/30</a:t>
            </a:fld>
            <a:endParaRPr lang="zh-TW" altLang="en-US" dirty="0"/>
          </a:p>
        </p:txBody>
      </p:sp>
      <p:sp>
        <p:nvSpPr>
          <p:cNvPr id="4" name="Footer Placeholder 4">
            <a:extLst>
              <a:ext uri="{FF2B5EF4-FFF2-40B4-BE49-F238E27FC236}">
                <a16:creationId xmlns:a16="http://schemas.microsoft.com/office/drawing/2014/main" id="{AF28741F-C2A4-430A-B0D6-2B47083102CC}"/>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576245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FB8476E-144B-41CB-BE69-61DF9F47E174}"/>
              </a:ext>
            </a:extLst>
          </p:cNvPr>
          <p:cNvSpPr>
            <a:spLocks noGrp="1"/>
          </p:cNvSpPr>
          <p:nvPr>
            <p:ph type="dt" sz="half" idx="10"/>
          </p:nvPr>
        </p:nvSpPr>
        <p:spPr/>
        <p:txBody>
          <a:bodyPr/>
          <a:lstStyle>
            <a:lvl1pPr>
              <a:defRPr/>
            </a:lvl1pPr>
          </a:lstStyle>
          <a:p>
            <a:pPr>
              <a:defRPr/>
            </a:pPr>
            <a:fld id="{F850AEC9-D7EC-4427-B166-C0B115D9B3A4}" type="datetime1">
              <a:rPr lang="zh-TW" altLang="en-US" smtClean="0"/>
              <a:t>2026/9/30</a:t>
            </a:fld>
            <a:endParaRPr lang="zh-TW" altLang="en-US" dirty="0"/>
          </a:p>
        </p:txBody>
      </p:sp>
      <p:sp>
        <p:nvSpPr>
          <p:cNvPr id="3" name="Footer Placeholder 4">
            <a:extLst>
              <a:ext uri="{FF2B5EF4-FFF2-40B4-BE49-F238E27FC236}">
                <a16:creationId xmlns:a16="http://schemas.microsoft.com/office/drawing/2014/main" id="{A2F91949-F114-44B3-BDB2-A1740F95C880}"/>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241494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3">
            <a:extLst>
              <a:ext uri="{FF2B5EF4-FFF2-40B4-BE49-F238E27FC236}">
                <a16:creationId xmlns:a16="http://schemas.microsoft.com/office/drawing/2014/main" id="{FF0A4AE8-1479-4C7F-8FFE-8F6D54D56F60}"/>
              </a:ext>
            </a:extLst>
          </p:cNvPr>
          <p:cNvSpPr>
            <a:spLocks noGrp="1"/>
          </p:cNvSpPr>
          <p:nvPr>
            <p:ph type="dt" sz="half" idx="10"/>
          </p:nvPr>
        </p:nvSpPr>
        <p:spPr/>
        <p:txBody>
          <a:bodyPr/>
          <a:lstStyle>
            <a:lvl1pPr>
              <a:defRPr/>
            </a:lvl1pPr>
          </a:lstStyle>
          <a:p>
            <a:pPr>
              <a:defRPr/>
            </a:pPr>
            <a:fld id="{24512AD9-7EA2-4F90-BEBC-F8FAE084E183}" type="datetime1">
              <a:rPr lang="zh-TW" altLang="en-US" smtClean="0"/>
              <a:t>2026/9/30</a:t>
            </a:fld>
            <a:endParaRPr lang="zh-TW" altLang="en-US" dirty="0"/>
          </a:p>
        </p:txBody>
      </p:sp>
      <p:sp>
        <p:nvSpPr>
          <p:cNvPr id="6" name="Footer Placeholder 4">
            <a:extLst>
              <a:ext uri="{FF2B5EF4-FFF2-40B4-BE49-F238E27FC236}">
                <a16:creationId xmlns:a16="http://schemas.microsoft.com/office/drawing/2014/main" id="{67FF2AD7-D725-4057-ADAD-1A6BDBD10325}"/>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026828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3">
            <a:extLst>
              <a:ext uri="{FF2B5EF4-FFF2-40B4-BE49-F238E27FC236}">
                <a16:creationId xmlns:a16="http://schemas.microsoft.com/office/drawing/2014/main" id="{DE55EF27-DCE1-4457-B12E-48C09B2867E6}"/>
              </a:ext>
            </a:extLst>
          </p:cNvPr>
          <p:cNvSpPr>
            <a:spLocks noGrp="1"/>
          </p:cNvSpPr>
          <p:nvPr>
            <p:ph type="dt" sz="half" idx="10"/>
          </p:nvPr>
        </p:nvSpPr>
        <p:spPr/>
        <p:txBody>
          <a:bodyPr/>
          <a:lstStyle>
            <a:lvl1pPr>
              <a:defRPr/>
            </a:lvl1pPr>
          </a:lstStyle>
          <a:p>
            <a:pPr>
              <a:defRPr/>
            </a:pPr>
            <a:fld id="{868BD1A0-96BC-4200-986D-8150BE0C551F}" type="datetime1">
              <a:rPr lang="zh-TW" altLang="en-US" smtClean="0"/>
              <a:t>2026/9/30</a:t>
            </a:fld>
            <a:endParaRPr lang="zh-TW" altLang="en-US" dirty="0"/>
          </a:p>
        </p:txBody>
      </p:sp>
      <p:sp>
        <p:nvSpPr>
          <p:cNvPr id="6" name="Footer Placeholder 4">
            <a:extLst>
              <a:ext uri="{FF2B5EF4-FFF2-40B4-BE49-F238E27FC236}">
                <a16:creationId xmlns:a16="http://schemas.microsoft.com/office/drawing/2014/main" id="{2898B586-FE6F-4AC1-8641-3BD9DCB108E0}"/>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224316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3">
            <a:extLst>
              <a:ext uri="{FF2B5EF4-FFF2-40B4-BE49-F238E27FC236}">
                <a16:creationId xmlns:a16="http://schemas.microsoft.com/office/drawing/2014/main" id="{180F4F6A-DEF4-4CA4-8FFF-51BB662EE4F5}"/>
              </a:ext>
            </a:extLst>
          </p:cNvPr>
          <p:cNvSpPr>
            <a:spLocks noGrp="1"/>
          </p:cNvSpPr>
          <p:nvPr>
            <p:ph type="dt" sz="half" idx="10"/>
          </p:nvPr>
        </p:nvSpPr>
        <p:spPr/>
        <p:txBody>
          <a:bodyPr/>
          <a:lstStyle>
            <a:lvl1pPr>
              <a:defRPr/>
            </a:lvl1pPr>
          </a:lstStyle>
          <a:p>
            <a:pPr>
              <a:defRPr/>
            </a:pPr>
            <a:fld id="{8931641E-8123-47B1-A003-FD1144975371}" type="datetime1">
              <a:rPr lang="zh-TW" altLang="en-US" smtClean="0"/>
              <a:t>2026/9/30</a:t>
            </a:fld>
            <a:endParaRPr lang="zh-TW" altLang="en-US" dirty="0"/>
          </a:p>
        </p:txBody>
      </p:sp>
      <p:sp>
        <p:nvSpPr>
          <p:cNvPr id="6" name="Footer Placeholder 4">
            <a:extLst>
              <a:ext uri="{FF2B5EF4-FFF2-40B4-BE49-F238E27FC236}">
                <a16:creationId xmlns:a16="http://schemas.microsoft.com/office/drawing/2014/main" id="{0CA51D71-F477-4835-9562-AAE2FFC71AD6}"/>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948556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zh-TW" altLang="en-US"/>
              <a:t>按一下以編輯母片標題樣式</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4" name="Date Placeholder 3">
            <a:extLst>
              <a:ext uri="{FF2B5EF4-FFF2-40B4-BE49-F238E27FC236}">
                <a16:creationId xmlns:a16="http://schemas.microsoft.com/office/drawing/2014/main" id="{EDD43A14-6450-42DB-9CB8-640D4269EB27}"/>
              </a:ext>
            </a:extLst>
          </p:cNvPr>
          <p:cNvSpPr>
            <a:spLocks noGrp="1"/>
          </p:cNvSpPr>
          <p:nvPr>
            <p:ph type="dt" sz="half" idx="10"/>
          </p:nvPr>
        </p:nvSpPr>
        <p:spPr/>
        <p:txBody>
          <a:bodyPr/>
          <a:lstStyle>
            <a:lvl1pPr>
              <a:defRPr/>
            </a:lvl1pPr>
          </a:lstStyle>
          <a:p>
            <a:pPr>
              <a:defRPr/>
            </a:pPr>
            <a:fld id="{EFE65D28-D7C8-42C3-B412-2F8B74F331E4}"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AE429DA6-29D7-4BB2-AD3C-0C7008366377}"/>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171406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5" name="TextBox 11">
            <a:extLst>
              <a:ext uri="{FF2B5EF4-FFF2-40B4-BE49-F238E27FC236}">
                <a16:creationId xmlns:a16="http://schemas.microsoft.com/office/drawing/2014/main" id="{F78D3B21-FB87-4038-B80F-21249BE28E04}"/>
              </a:ext>
            </a:extLst>
          </p:cNvPr>
          <p:cNvSpPr txBox="1"/>
          <p:nvPr/>
        </p:nvSpPr>
        <p:spPr>
          <a:xfrm>
            <a:off x="674688" y="971550"/>
            <a:ext cx="600075" cy="1970088"/>
          </a:xfrm>
          <a:prstGeom prst="rect">
            <a:avLst/>
          </a:prstGeom>
          <a:noFill/>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r" eaLnBrk="1" hangingPunct="1"/>
            <a:r>
              <a:rPr lang="en-US" altLang="zh-TW" sz="12200">
                <a:solidFill>
                  <a:srgbClr val="8AD0D6"/>
                </a:solidFill>
                <a:latin typeface="微軟正黑體" panose="020B0604030504040204" pitchFamily="34" charset="-120"/>
                <a:ea typeface="微軟正黑體" panose="020B0604030504040204" pitchFamily="34" charset="-120"/>
              </a:rPr>
              <a:t>“</a:t>
            </a:r>
          </a:p>
        </p:txBody>
      </p:sp>
      <p:sp>
        <p:nvSpPr>
          <p:cNvPr id="6" name="TextBox 14">
            <a:extLst>
              <a:ext uri="{FF2B5EF4-FFF2-40B4-BE49-F238E27FC236}">
                <a16:creationId xmlns:a16="http://schemas.microsoft.com/office/drawing/2014/main" id="{28184E6C-A636-4D00-A5CD-BC9930244BE8}"/>
              </a:ext>
            </a:extLst>
          </p:cNvPr>
          <p:cNvSpPr txBox="1"/>
          <p:nvPr/>
        </p:nvSpPr>
        <p:spPr>
          <a:xfrm>
            <a:off x="6999288" y="2613025"/>
            <a:ext cx="601662" cy="1970088"/>
          </a:xfrm>
          <a:prstGeom prst="rect">
            <a:avLst/>
          </a:prstGeom>
          <a:noFill/>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r" eaLnBrk="1" hangingPunct="1"/>
            <a:r>
              <a:rPr lang="en-US" altLang="zh-TW" sz="12200">
                <a:solidFill>
                  <a:srgbClr val="8AD0D6"/>
                </a:solidFill>
                <a:latin typeface="微軟正黑體" panose="020B0604030504040204" pitchFamily="34" charset="-120"/>
                <a:ea typeface="微軟正黑體" panose="020B0604030504040204" pitchFamily="34" charset="-120"/>
              </a:rPr>
              <a:t>”</a:t>
            </a:r>
          </a:p>
        </p:txBody>
      </p:sp>
      <p:sp>
        <p:nvSpPr>
          <p:cNvPr id="2" name="Title 1"/>
          <p:cNvSpPr>
            <a:spLocks noGrp="1"/>
          </p:cNvSpPr>
          <p:nvPr>
            <p:ph type="title"/>
          </p:nvPr>
        </p:nvSpPr>
        <p:spPr>
          <a:xfrm>
            <a:off x="1181409" y="1447800"/>
            <a:ext cx="6001049" cy="2323374"/>
          </a:xfrm>
        </p:spPr>
        <p:txBody>
          <a:bodyPr/>
          <a:lstStyle>
            <a:lvl1pPr>
              <a:defRPr sz="4800"/>
            </a:lvl1pPr>
          </a:lstStyle>
          <a:p>
            <a:r>
              <a:rPr lang="zh-TW" altLang="en-US"/>
              <a:t>按一下以編輯母片標題樣式</a:t>
            </a:r>
            <a:endParaRPr lang="en-US" dirty="0"/>
          </a:p>
        </p:txBody>
      </p:sp>
      <p:sp>
        <p:nvSpPr>
          <p:cNvPr id="11" name="Text Placeholder 3"/>
          <p:cNvSpPr>
            <a:spLocks noGrp="1"/>
          </p:cNvSpPr>
          <p:nvPr>
            <p:ph type="body" sz="half" idx="14"/>
          </p:nvPr>
        </p:nvSpPr>
        <p:spPr>
          <a:xfrm>
            <a:off x="1448177" y="3771174"/>
            <a:ext cx="546115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微軟正黑體" panose="020B0604030504040204" pitchFamily="34" charset="-120"/>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dirty="0"/>
              <a:t>編輯母片文字樣式</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7" name="Date Placeholder 3">
            <a:extLst>
              <a:ext uri="{FF2B5EF4-FFF2-40B4-BE49-F238E27FC236}">
                <a16:creationId xmlns:a16="http://schemas.microsoft.com/office/drawing/2014/main" id="{8B6F07B5-DFFC-4ECD-BE0D-9BA101804435}"/>
              </a:ext>
            </a:extLst>
          </p:cNvPr>
          <p:cNvSpPr>
            <a:spLocks noGrp="1"/>
          </p:cNvSpPr>
          <p:nvPr>
            <p:ph type="dt" sz="half" idx="15"/>
          </p:nvPr>
        </p:nvSpPr>
        <p:spPr/>
        <p:txBody>
          <a:bodyPr/>
          <a:lstStyle>
            <a:lvl1pPr>
              <a:defRPr/>
            </a:lvl1pPr>
          </a:lstStyle>
          <a:p>
            <a:pPr>
              <a:defRPr/>
            </a:pPr>
            <a:fld id="{4A9C08D0-6598-4CD8-9121-0C165DB67DD6}" type="datetime1">
              <a:rPr lang="zh-TW" altLang="en-US" smtClean="0"/>
              <a:t>2026/9/30</a:t>
            </a:fld>
            <a:endParaRPr lang="zh-TW" altLang="en-US"/>
          </a:p>
        </p:txBody>
      </p:sp>
      <p:sp>
        <p:nvSpPr>
          <p:cNvPr id="8" name="Footer Placeholder 4">
            <a:extLst>
              <a:ext uri="{FF2B5EF4-FFF2-40B4-BE49-F238E27FC236}">
                <a16:creationId xmlns:a16="http://schemas.microsoft.com/office/drawing/2014/main" id="{27A8A6D1-3FA8-47D2-9B81-E8A950CC7246}"/>
              </a:ext>
            </a:extLst>
          </p:cNvPr>
          <p:cNvSpPr>
            <a:spLocks noGrp="1"/>
          </p:cNvSpPr>
          <p:nvPr>
            <p:ph type="ftr" sz="quarter" idx="16"/>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782368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a:extLst>
              <a:ext uri="{FF2B5EF4-FFF2-40B4-BE49-F238E27FC236}">
                <a16:creationId xmlns:a16="http://schemas.microsoft.com/office/drawing/2014/main" id="{B1C98538-2471-493A-8C06-8432366F470A}"/>
              </a:ext>
            </a:extLst>
          </p:cNvPr>
          <p:cNvSpPr>
            <a:spLocks noGrp="1"/>
          </p:cNvSpPr>
          <p:nvPr>
            <p:ph type="dt" sz="half" idx="10"/>
          </p:nvPr>
        </p:nvSpPr>
        <p:spPr/>
        <p:txBody>
          <a:bodyPr/>
          <a:lstStyle>
            <a:lvl1pPr>
              <a:defRPr/>
            </a:lvl1pPr>
          </a:lstStyle>
          <a:p>
            <a:pPr>
              <a:defRPr/>
            </a:pPr>
            <a:fld id="{8CD6711F-6344-4300-93A0-50DFE25491BD}"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FA058D7E-63B5-440C-818E-0BC0F71A0ABA}"/>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435133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cxnSp>
        <p:nvCxnSpPr>
          <p:cNvPr id="9" name="Straight Connector 16">
            <a:extLst>
              <a:ext uri="{FF2B5EF4-FFF2-40B4-BE49-F238E27FC236}">
                <a16:creationId xmlns:a16="http://schemas.microsoft.com/office/drawing/2014/main" id="{35F58547-CC29-4528-8E5D-23941A43599C}"/>
              </a:ext>
            </a:extLst>
          </p:cNvPr>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a:extLst>
              <a:ext uri="{FF2B5EF4-FFF2-40B4-BE49-F238E27FC236}">
                <a16:creationId xmlns:a16="http://schemas.microsoft.com/office/drawing/2014/main" id="{3FB15A70-028D-4AC6-92E2-30239C694A47}"/>
              </a:ext>
            </a:extLst>
          </p:cNvPr>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zh-TW" altLang="en-US"/>
              <a:t>按一下以編輯母片標題樣式</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16" name="Text Placeholder 3"/>
          <p:cNvSpPr>
            <a:spLocks noGrp="1"/>
          </p:cNvSpPr>
          <p:nvPr>
            <p:ph type="body" sz="half" idx="15"/>
          </p:nvPr>
        </p:nvSpPr>
        <p:spPr>
          <a:xfrm>
            <a:off x="489475" y="2667000"/>
            <a:ext cx="219608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19" name="Text Placeholder 3"/>
          <p:cNvSpPr>
            <a:spLocks noGrp="1"/>
          </p:cNvSpPr>
          <p:nvPr>
            <p:ph type="body" sz="half" idx="16"/>
          </p:nvPr>
        </p:nvSpPr>
        <p:spPr>
          <a:xfrm>
            <a:off x="2905586" y="2667000"/>
            <a:ext cx="221067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20" name="Text Placeholder 3"/>
          <p:cNvSpPr>
            <a:spLocks noGrp="1"/>
          </p:cNvSpPr>
          <p:nvPr>
            <p:ph type="body" sz="half" idx="17"/>
          </p:nvPr>
        </p:nvSpPr>
        <p:spPr>
          <a:xfrm>
            <a:off x="5344917" y="2667000"/>
            <a:ext cx="2199658"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11" name="Date Placeholder 3">
            <a:extLst>
              <a:ext uri="{FF2B5EF4-FFF2-40B4-BE49-F238E27FC236}">
                <a16:creationId xmlns:a16="http://schemas.microsoft.com/office/drawing/2014/main" id="{2CE82EB4-2BE9-4664-B91A-566A89163F81}"/>
              </a:ext>
            </a:extLst>
          </p:cNvPr>
          <p:cNvSpPr>
            <a:spLocks noGrp="1"/>
          </p:cNvSpPr>
          <p:nvPr>
            <p:ph type="dt" sz="half" idx="18"/>
          </p:nvPr>
        </p:nvSpPr>
        <p:spPr/>
        <p:txBody>
          <a:bodyPr/>
          <a:lstStyle>
            <a:lvl1pPr>
              <a:defRPr/>
            </a:lvl1pPr>
          </a:lstStyle>
          <a:p>
            <a:pPr>
              <a:defRPr/>
            </a:pPr>
            <a:fld id="{3E641CC4-FB9B-47F2-AD30-677EB88C6C7A}" type="datetime1">
              <a:rPr lang="zh-TW" altLang="en-US" smtClean="0"/>
              <a:t>2026/9/30</a:t>
            </a:fld>
            <a:endParaRPr lang="zh-TW" altLang="en-US"/>
          </a:p>
        </p:txBody>
      </p:sp>
      <p:sp>
        <p:nvSpPr>
          <p:cNvPr id="12" name="Footer Placeholder 4">
            <a:extLst>
              <a:ext uri="{FF2B5EF4-FFF2-40B4-BE49-F238E27FC236}">
                <a16:creationId xmlns:a16="http://schemas.microsoft.com/office/drawing/2014/main" id="{64A39AB6-0101-402F-A8DD-A4494EE9A738}"/>
              </a:ext>
            </a:extLst>
          </p:cNvPr>
          <p:cNvSpPr>
            <a:spLocks noGrp="1"/>
          </p:cNvSpPr>
          <p:nvPr>
            <p:ph type="ftr" sz="quarter" idx="19"/>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2658327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cxnSp>
        <p:nvCxnSpPr>
          <p:cNvPr id="12" name="Straight Connector 18">
            <a:extLst>
              <a:ext uri="{FF2B5EF4-FFF2-40B4-BE49-F238E27FC236}">
                <a16:creationId xmlns:a16="http://schemas.microsoft.com/office/drawing/2014/main" id="{E4F6B3B6-DE52-4348-8ABF-6279C32C4618}"/>
              </a:ext>
            </a:extLst>
          </p:cNvPr>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a:extLst>
              <a:ext uri="{FF2B5EF4-FFF2-40B4-BE49-F238E27FC236}">
                <a16:creationId xmlns:a16="http://schemas.microsoft.com/office/drawing/2014/main" id="{6B5D0D3B-D83D-4A71-9804-E0DDFC21716C}"/>
              </a:ext>
            </a:extLst>
          </p:cNvPr>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zh-TW" altLang="en-US"/>
              <a:t>按一下以編輯母片標題樣式</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a:t>按一下圖示以新增圖片</a:t>
            </a:r>
            <a:endParaRPr lang="en-US" noProof="0" dirty="0"/>
          </a:p>
        </p:txBody>
      </p:sp>
      <p:sp>
        <p:nvSpPr>
          <p:cNvPr id="22" name="Text Placeholder 3"/>
          <p:cNvSpPr>
            <a:spLocks noGrp="1"/>
          </p:cNvSpPr>
          <p:nvPr>
            <p:ph type="body" sz="half" idx="18"/>
          </p:nvPr>
        </p:nvSpPr>
        <p:spPr>
          <a:xfrm>
            <a:off x="489475" y="4827212"/>
            <a:ext cx="2205612"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a:t>按一下圖示以新增圖片</a:t>
            </a:r>
            <a:endParaRPr lang="en-US" noProof="0" dirty="0"/>
          </a:p>
        </p:txBody>
      </p:sp>
      <p:sp>
        <p:nvSpPr>
          <p:cNvPr id="23" name="Text Placeholder 3"/>
          <p:cNvSpPr>
            <a:spLocks noGrp="1"/>
          </p:cNvSpPr>
          <p:nvPr>
            <p:ph type="body" sz="half" idx="19"/>
          </p:nvPr>
        </p:nvSpPr>
        <p:spPr>
          <a:xfrm>
            <a:off x="2916776" y="4827211"/>
            <a:ext cx="2201378"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noProof="0"/>
              <a:t>按一下圖示以新增圖片</a:t>
            </a:r>
            <a:endParaRPr lang="en-US" noProof="0" dirty="0"/>
          </a:p>
        </p:txBody>
      </p:sp>
      <p:sp>
        <p:nvSpPr>
          <p:cNvPr id="24" name="Text Placeholder 3"/>
          <p:cNvSpPr>
            <a:spLocks noGrp="1"/>
          </p:cNvSpPr>
          <p:nvPr>
            <p:ph type="body" sz="half" idx="20"/>
          </p:nvPr>
        </p:nvSpPr>
        <p:spPr>
          <a:xfrm>
            <a:off x="5344824" y="4827209"/>
            <a:ext cx="22025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15" name="Date Placeholder 3">
            <a:extLst>
              <a:ext uri="{FF2B5EF4-FFF2-40B4-BE49-F238E27FC236}">
                <a16:creationId xmlns:a16="http://schemas.microsoft.com/office/drawing/2014/main" id="{577288A1-4E74-47E4-AC3D-2A2CBCAA70EA}"/>
              </a:ext>
            </a:extLst>
          </p:cNvPr>
          <p:cNvSpPr>
            <a:spLocks noGrp="1"/>
          </p:cNvSpPr>
          <p:nvPr>
            <p:ph type="dt" sz="half" idx="23"/>
          </p:nvPr>
        </p:nvSpPr>
        <p:spPr/>
        <p:txBody>
          <a:bodyPr/>
          <a:lstStyle>
            <a:lvl1pPr>
              <a:defRPr/>
            </a:lvl1pPr>
          </a:lstStyle>
          <a:p>
            <a:pPr>
              <a:defRPr/>
            </a:pPr>
            <a:fld id="{CF94EE2F-0CA8-4157-9E2D-55ECB06C0DCF}" type="datetime1">
              <a:rPr lang="zh-TW" altLang="en-US" smtClean="0"/>
              <a:t>2026/9/30</a:t>
            </a:fld>
            <a:endParaRPr lang="zh-TW" altLang="en-US"/>
          </a:p>
        </p:txBody>
      </p:sp>
      <p:sp>
        <p:nvSpPr>
          <p:cNvPr id="16" name="Footer Placeholder 4">
            <a:extLst>
              <a:ext uri="{FF2B5EF4-FFF2-40B4-BE49-F238E27FC236}">
                <a16:creationId xmlns:a16="http://schemas.microsoft.com/office/drawing/2014/main" id="{0E8F5F49-36F9-419B-820A-8B85B3EF0218}"/>
              </a:ext>
            </a:extLst>
          </p:cNvPr>
          <p:cNvSpPr>
            <a:spLocks noGrp="1"/>
          </p:cNvSpPr>
          <p:nvPr>
            <p:ph type="ftr" sz="quarter" idx="24"/>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529963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B914C5C3-6251-4321-9A75-4C43F21302C4}"/>
              </a:ext>
            </a:extLst>
          </p:cNvPr>
          <p:cNvSpPr>
            <a:spLocks noGrp="1"/>
          </p:cNvSpPr>
          <p:nvPr>
            <p:ph type="dt" sz="half" idx="10"/>
          </p:nvPr>
        </p:nvSpPr>
        <p:spPr/>
        <p:txBody>
          <a:bodyPr/>
          <a:lstStyle>
            <a:lvl1pPr>
              <a:defRPr/>
            </a:lvl1pPr>
          </a:lstStyle>
          <a:p>
            <a:pPr>
              <a:defRPr/>
            </a:pPr>
            <a:fld id="{09F2A2F0-0EB5-45CA-9D45-B73359664B5C}"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1BBA19DF-3379-4C31-A590-69007CE820FA}"/>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521016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D4E80C64-515C-4485-B9BC-43B24AF7D060}"/>
              </a:ext>
            </a:extLst>
          </p:cNvPr>
          <p:cNvSpPr>
            <a:spLocks noGrp="1"/>
          </p:cNvSpPr>
          <p:nvPr>
            <p:ph type="dt" sz="half" idx="10"/>
          </p:nvPr>
        </p:nvSpPr>
        <p:spPr/>
        <p:txBody>
          <a:bodyPr/>
          <a:lstStyle>
            <a:lvl1pPr>
              <a:defRPr/>
            </a:lvl1pPr>
          </a:lstStyle>
          <a:p>
            <a:pPr>
              <a:defRPr/>
            </a:pPr>
            <a:fld id="{662F8302-092B-4F6E-9907-ED265EEC64EE}"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51136C0E-0322-4814-8983-351E96110B62}"/>
              </a:ext>
            </a:extLst>
          </p:cNvPr>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265649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476753FF-89ED-4280-94E7-82867E69EBBC}"/>
              </a:ext>
            </a:extLst>
          </p:cNvPr>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4322AA63-0123-4FC4-A3BA-3CE3C62834BC}"/>
              </a:ext>
            </a:extLst>
          </p:cNvPr>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a:extLst>
              <a:ext uri="{FF2B5EF4-FFF2-40B4-BE49-F238E27FC236}">
                <a16:creationId xmlns:a16="http://schemas.microsoft.com/office/drawing/2014/main" id="{C7E4CBB7-601C-4501-B96F-1EE568605BD0}"/>
              </a:ext>
            </a:extLst>
          </p:cNvPr>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E116A223-25B3-4334-9CFC-55BDD84E4C24}"/>
              </a:ext>
            </a:extLst>
          </p:cNvPr>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EEF89E63-F546-48AF-9B4D-7551D97E85A2}"/>
              </a:ext>
            </a:extLst>
          </p:cNvPr>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5B3CB4C6-BDC0-4D11-B905-0B10F03209DE}"/>
              </a:ext>
            </a:extLst>
          </p:cNvPr>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2" name="Title Placeholder 1">
            <a:extLst>
              <a:ext uri="{FF2B5EF4-FFF2-40B4-BE49-F238E27FC236}">
                <a16:creationId xmlns:a16="http://schemas.microsoft.com/office/drawing/2014/main" id="{99B716EB-34E2-4247-A44F-175135977E73}"/>
              </a:ext>
            </a:extLst>
          </p:cNvPr>
          <p:cNvSpPr>
            <a:spLocks noGrp="1" noChangeArrowheads="1"/>
          </p:cNvSpPr>
          <p:nvPr>
            <p:ph type="title"/>
          </p:nvPr>
        </p:nvSpPr>
        <p:spPr bwMode="auto">
          <a:xfrm>
            <a:off x="484188" y="452438"/>
            <a:ext cx="7056437"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按一下以編輯母片標題樣式</a:t>
            </a:r>
          </a:p>
        </p:txBody>
      </p:sp>
      <p:sp>
        <p:nvSpPr>
          <p:cNvPr id="1043" name="Text Placeholder 2">
            <a:extLst>
              <a:ext uri="{FF2B5EF4-FFF2-40B4-BE49-F238E27FC236}">
                <a16:creationId xmlns:a16="http://schemas.microsoft.com/office/drawing/2014/main" id="{B79588FC-A49E-4D7A-99D8-16E4D7346645}"/>
              </a:ext>
            </a:extLst>
          </p:cNvPr>
          <p:cNvSpPr>
            <a:spLocks noGrp="1" noChangeArrowheads="1"/>
          </p:cNvSpPr>
          <p:nvPr>
            <p:ph type="body" idx="1"/>
          </p:nvPr>
        </p:nvSpPr>
        <p:spPr bwMode="auto">
          <a:xfrm>
            <a:off x="827088" y="2052638"/>
            <a:ext cx="671195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B09CE4DC-CEFE-425F-987F-65532583D64D}"/>
              </a:ext>
            </a:extLst>
          </p:cNvPr>
          <p:cNvSpPr>
            <a:spLocks noGrp="1"/>
          </p:cNvSpPr>
          <p:nvPr>
            <p:ph type="dt" sz="half" idx="2"/>
          </p:nvPr>
        </p:nvSpPr>
        <p:spPr>
          <a:xfrm rot="5400000">
            <a:off x="7494588" y="1828800"/>
            <a:ext cx="990600" cy="228600"/>
          </a:xfrm>
          <a:prstGeom prst="rect">
            <a:avLst/>
          </a:prstGeom>
        </p:spPr>
        <p:txBody>
          <a:bodyPr vert="horz" lIns="91440" tIns="45720" rIns="91440" bIns="45720" rtlCol="0" anchor="t"/>
          <a:lstStyle>
            <a:lvl1pPr algn="l" eaLnBrk="1" fontAlgn="auto" hangingPunct="1">
              <a:spcBef>
                <a:spcPts val="0"/>
              </a:spcBef>
              <a:spcAft>
                <a:spcPts val="0"/>
              </a:spcAft>
              <a:defRPr sz="1100" b="0" i="0" smtClean="0">
                <a:solidFill>
                  <a:schemeClr val="tx1">
                    <a:tint val="75000"/>
                    <a:alpha val="60000"/>
                  </a:schemeClr>
                </a:solidFill>
                <a:latin typeface="+mn-lt"/>
                <a:ea typeface="微軟正黑體" panose="020B0604030504040204" pitchFamily="34" charset="-120"/>
              </a:defRPr>
            </a:lvl1pPr>
          </a:lstStyle>
          <a:p>
            <a:pPr>
              <a:defRPr/>
            </a:pPr>
            <a:fld id="{7CE4D229-7B88-471D-A52C-E9CAD1416255}" type="datetime1">
              <a:rPr lang="zh-TW" altLang="en-US" smtClean="0"/>
              <a:t>2026/9/30</a:t>
            </a:fld>
            <a:endParaRPr lang="zh-TW" altLang="en-US" dirty="0"/>
          </a:p>
        </p:txBody>
      </p:sp>
      <p:sp>
        <p:nvSpPr>
          <p:cNvPr id="5" name="Footer Placeholder 4">
            <a:extLst>
              <a:ext uri="{FF2B5EF4-FFF2-40B4-BE49-F238E27FC236}">
                <a16:creationId xmlns:a16="http://schemas.microsoft.com/office/drawing/2014/main" id="{19E1D844-7C17-482D-8386-DB895BD23C86}"/>
              </a:ext>
            </a:extLst>
          </p:cNvPr>
          <p:cNvSpPr>
            <a:spLocks noGrp="1"/>
          </p:cNvSpPr>
          <p:nvPr>
            <p:ph type="ftr" sz="quarter" idx="3"/>
          </p:nvPr>
        </p:nvSpPr>
        <p:spPr>
          <a:xfrm rot="5400000">
            <a:off x="6233318" y="3263107"/>
            <a:ext cx="3859213" cy="228600"/>
          </a:xfrm>
          <a:prstGeom prst="rect">
            <a:avLst/>
          </a:prstGeom>
        </p:spPr>
        <p:txBody>
          <a:bodyPr vert="horz" lIns="91440" tIns="45720" rIns="91440" bIns="45720" rtlCol="0" anchor="b"/>
          <a:lstStyle>
            <a:lvl1pPr algn="l" eaLnBrk="1" fontAlgn="auto" hangingPunct="1">
              <a:spcBef>
                <a:spcPts val="0"/>
              </a:spcBef>
              <a:spcAft>
                <a:spcPts val="0"/>
              </a:spcAft>
              <a:defRPr sz="1100" b="0" i="0" dirty="0">
                <a:solidFill>
                  <a:schemeClr val="tx1">
                    <a:tint val="75000"/>
                    <a:alpha val="60000"/>
                  </a:schemeClr>
                </a:solidFill>
                <a:latin typeface="+mn-lt"/>
                <a:ea typeface="微軟正黑體" panose="020B0604030504040204" pitchFamily="34" charset="-120"/>
              </a:defRPr>
            </a:lvl1pPr>
          </a:lstStyle>
          <a:p>
            <a:pPr>
              <a:defRPr/>
            </a:pPr>
            <a:endParaRPr lang="zh-TW" altLang="en-US"/>
          </a:p>
        </p:txBody>
      </p:sp>
      <p:sp>
        <p:nvSpPr>
          <p:cNvPr id="6" name="Slide Number Placeholder 5">
            <a:extLst>
              <a:ext uri="{FF2B5EF4-FFF2-40B4-BE49-F238E27FC236}">
                <a16:creationId xmlns:a16="http://schemas.microsoft.com/office/drawing/2014/main" id="{DFB2726D-D0A3-4C53-96F0-36D7A3AF053E}"/>
              </a:ext>
            </a:extLst>
          </p:cNvPr>
          <p:cNvSpPr>
            <a:spLocks noGrp="1"/>
          </p:cNvSpPr>
          <p:nvPr>
            <p:ph type="sldNum" sz="quarter" idx="4"/>
          </p:nvPr>
        </p:nvSpPr>
        <p:spPr bwMode="gray">
          <a:xfrm>
            <a:off x="7766050" y="295275"/>
            <a:ext cx="62865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smtClean="0">
                <a:solidFill>
                  <a:schemeClr val="tx1">
                    <a:tint val="75000"/>
                  </a:schemeClr>
                </a:solidFill>
                <a:latin typeface="+mn-lt"/>
                <a:ea typeface="微軟正黑體" panose="020B0604030504040204" pitchFamily="34" charset="-120"/>
              </a:defRPr>
            </a:lvl1pPr>
          </a:lstStyle>
          <a:p>
            <a:pPr>
              <a:defRPr/>
            </a:pPr>
            <a:fld id="{176B3652-6EFA-4DC3-BA28-C6A700D5CD73}" type="slidenum">
              <a:rPr lang="zh-TW" altLang="en-US"/>
              <a:pPr>
                <a:defRPr/>
              </a:pPr>
              <a:t>‹#›</a:t>
            </a:fld>
            <a:endParaRPr lang="zh-TW" altLang="en-US" dirty="0"/>
          </a:p>
        </p:txBody>
      </p:sp>
      <p:pic>
        <p:nvPicPr>
          <p:cNvPr id="1047" name="圖片 13" descr="bk.png">
            <a:extLst>
              <a:ext uri="{FF2B5EF4-FFF2-40B4-BE49-F238E27FC236}">
                <a16:creationId xmlns:a16="http://schemas.microsoft.com/office/drawing/2014/main" id="{B0538073-164D-465C-8D35-2498C02A582A}"/>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0" y="-9525"/>
            <a:ext cx="91313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5">
            <a:extLst>
              <a:ext uri="{FF2B5EF4-FFF2-40B4-BE49-F238E27FC236}">
                <a16:creationId xmlns:a16="http://schemas.microsoft.com/office/drawing/2014/main" id="{C001B8D3-313F-4305-8C4B-AC16BEE8DBC2}"/>
              </a:ext>
            </a:extLst>
          </p:cNvPr>
          <p:cNvSpPr txBox="1">
            <a:spLocks/>
          </p:cNvSpPr>
          <p:nvPr userDrawn="1"/>
        </p:nvSpPr>
        <p:spPr>
          <a:xfrm>
            <a:off x="8589053" y="6537323"/>
            <a:ext cx="666750" cy="477839"/>
          </a:xfrm>
          <a:prstGeom prst="rect">
            <a:avLst/>
          </a:prstGeom>
        </p:spPr>
        <p:txBody>
          <a:bodyPr/>
          <a:lstStyle>
            <a:defPPr>
              <a:defRPr lang="en-US"/>
            </a:defPPr>
            <a:lvl1pPr marL="0" algn="l" defTabSz="457200" rtl="0" eaLnBrk="1" latinLnBrk="0" hangingPunct="1">
              <a:defRPr sz="2000" b="1" kern="1200" dirty="0">
                <a:solidFill>
                  <a:srgbClr val="FFFFFF"/>
                </a:solidFill>
                <a:latin typeface="微軟正黑體" panose="020B0604030504040204" pitchFamily="34" charset="-120"/>
                <a:ea typeface="微軟正黑體" panose="020B0604030504040204" pitchFamily="34" charset="-120"/>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45BD6A0-B5E4-4D7D-A3A1-43CF4A6B9ED7}" type="slidenum">
              <a:rPr lang="en-US" smtClean="0"/>
              <a:pPr>
                <a:defRPr/>
              </a:pPr>
              <a:t>‹#›</a:t>
            </a:fld>
            <a:endParaRPr lang="en-US" dirty="0"/>
          </a:p>
        </p:txBody>
      </p:sp>
    </p:spTree>
    <p:extLst>
      <p:ext uri="{BB962C8B-B14F-4D97-AF65-F5344CB8AC3E}">
        <p14:creationId xmlns:p14="http://schemas.microsoft.com/office/powerpoint/2010/main" val="212763751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微軟正黑體" panose="020B0604030504040204" pitchFamily="34" charset="-120"/>
          <a:cs typeface="+mj-cs"/>
        </a:defRPr>
      </a:lvl1pPr>
      <a:lvl2pPr marL="742950" indent="-285750" algn="l" defTabSz="457200" rtl="0" fontAlgn="base">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微軟正黑體" panose="020B0604030504040204" pitchFamily="34" charset="-120"/>
          <a:cs typeface="+mj-cs"/>
        </a:defRPr>
      </a:lvl2pPr>
      <a:lvl3pPr marL="1143000" indent="-228600" algn="l" defTabSz="457200" rtl="0" fontAlgn="base">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微軟正黑體" panose="020B0604030504040204" pitchFamily="34" charset="-120"/>
          <a:cs typeface="+mj-cs"/>
        </a:defRPr>
      </a:lvl3pPr>
      <a:lvl4pPr marL="16002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微軟正黑體" panose="020B0604030504040204" pitchFamily="34" charset="-120"/>
          <a:cs typeface="+mj-cs"/>
        </a:defRPr>
      </a:lvl4pPr>
      <a:lvl5pPr marL="2057400" indent="-228600" algn="l" defTabSz="457200" rtl="0" fontAlgn="base">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微軟正黑體" panose="020B0604030504040204" pitchFamily="34" charset="-120"/>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slide" Target="slide26.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CE71063-44C8-4110-B2A0-A2B7C5D49471}"/>
              </a:ext>
            </a:extLst>
          </p:cNvPr>
          <p:cNvSpPr/>
          <p:nvPr/>
        </p:nvSpPr>
        <p:spPr>
          <a:xfrm>
            <a:off x="0" y="2060575"/>
            <a:ext cx="9144000" cy="2173288"/>
          </a:xfrm>
          <a:prstGeom prst="rect">
            <a:avLst/>
          </a:prstGeom>
        </p:spPr>
        <p:txBody>
          <a:bodyPr>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zh-TW" altLang="en-US" sz="4800" b="1" i="0" u="none" strike="noStrike" kern="1200" cap="none" spc="0" normalizeH="0" baseline="0" noProof="0" dirty="0">
                <a:ln>
                  <a:noFill/>
                </a:ln>
                <a:solidFill>
                  <a:srgbClr val="9E5E9B">
                    <a:lumMod val="75000"/>
                  </a:srgbClr>
                </a:solidFill>
                <a:effectLst/>
                <a:uLnTx/>
                <a:uFillTx/>
                <a:latin typeface="微軟正黑體" panose="020B0604030504040204" pitchFamily="34" charset="-120"/>
                <a:ea typeface="微軟正黑體" panose="020B0604030504040204" pitchFamily="34" charset="-120"/>
                <a:cs typeface="+mn-cs"/>
              </a:rPr>
              <a:t>校園性別事件</a:t>
            </a:r>
            <a:br>
              <a:rPr kumimoji="0" lang="en-US" altLang="zh-TW" sz="4800" b="1" i="0" u="none" strike="noStrike" kern="1200" cap="none" spc="0" normalizeH="0" baseline="0" noProof="0" dirty="0">
                <a:ln>
                  <a:noFill/>
                </a:ln>
                <a:solidFill>
                  <a:srgbClr val="9E5E9B">
                    <a:lumMod val="75000"/>
                  </a:srgbClr>
                </a:solidFill>
                <a:effectLst/>
                <a:uLnTx/>
                <a:uFillTx/>
                <a:latin typeface="微軟正黑體" panose="020B0604030504040204" pitchFamily="34" charset="-120"/>
                <a:ea typeface="微軟正黑體" panose="020B0604030504040204" pitchFamily="34" charset="-120"/>
                <a:cs typeface="+mn-cs"/>
              </a:rPr>
            </a:br>
            <a:r>
              <a:rPr kumimoji="0" lang="zh-TW" altLang="en-US" sz="4800" b="1" i="0" u="none" strike="noStrike" kern="1200" cap="none" spc="0" normalizeH="0" baseline="0" noProof="0" dirty="0">
                <a:ln>
                  <a:noFill/>
                </a:ln>
                <a:solidFill>
                  <a:srgbClr val="9E5E9B">
                    <a:lumMod val="75000"/>
                  </a:srgbClr>
                </a:solidFill>
                <a:effectLst/>
                <a:uLnTx/>
                <a:uFillTx/>
                <a:latin typeface="微軟正黑體" panose="020B0604030504040204" pitchFamily="34" charset="-120"/>
                <a:ea typeface="微軟正黑體" panose="020B0604030504040204" pitchFamily="34" charset="-120"/>
                <a:cs typeface="+mn-cs"/>
              </a:rPr>
              <a:t>回復填報及</a:t>
            </a:r>
            <a:r>
              <a:rPr lang="zh-TW" altLang="en-US" sz="4800" b="1" dirty="0">
                <a:solidFill>
                  <a:srgbClr val="9E5E9B">
                    <a:lumMod val="75000"/>
                  </a:srgbClr>
                </a:solidFill>
                <a:latin typeface="微軟正黑體" panose="020B0604030504040204" pitchFamily="34" charset="-120"/>
                <a:ea typeface="微軟正黑體" panose="020B0604030504040204" pitchFamily="34" charset="-120"/>
              </a:rPr>
              <a:t>統計管理</a:t>
            </a:r>
            <a:r>
              <a:rPr kumimoji="0" lang="zh-TW" altLang="en-US" sz="4800" b="1" i="0" u="none" strike="noStrike" kern="1200" cap="none" spc="0" normalizeH="0" baseline="0" noProof="0" dirty="0">
                <a:ln>
                  <a:noFill/>
                </a:ln>
                <a:solidFill>
                  <a:srgbClr val="9E5E9B">
                    <a:lumMod val="75000"/>
                  </a:srgbClr>
                </a:solidFill>
                <a:effectLst/>
                <a:uLnTx/>
                <a:uFillTx/>
                <a:latin typeface="微軟正黑體" panose="020B0604030504040204" pitchFamily="34" charset="-120"/>
                <a:ea typeface="微軟正黑體" panose="020B0604030504040204" pitchFamily="34" charset="-120"/>
                <a:cs typeface="+mn-cs"/>
              </a:rPr>
              <a:t>系統</a:t>
            </a:r>
          </a:p>
        </p:txBody>
      </p:sp>
      <p:sp>
        <p:nvSpPr>
          <p:cNvPr id="5" name="矩形 4">
            <a:extLst>
              <a:ext uri="{FF2B5EF4-FFF2-40B4-BE49-F238E27FC236}">
                <a16:creationId xmlns:a16="http://schemas.microsoft.com/office/drawing/2014/main" id="{278B5E02-FD46-4860-9670-30C65E6BD56F}"/>
              </a:ext>
            </a:extLst>
          </p:cNvPr>
          <p:cNvSpPr/>
          <p:nvPr/>
        </p:nvSpPr>
        <p:spPr>
          <a:xfrm>
            <a:off x="0" y="4724400"/>
            <a:ext cx="9144000" cy="872418"/>
          </a:xfrm>
          <a:prstGeom prst="rect">
            <a:avLst/>
          </a:prstGeom>
        </p:spPr>
        <p:txBody>
          <a:bodyPr>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65000"/>
                  </a:prstClr>
                </a:solidFill>
                <a:effectLst/>
                <a:uLnTx/>
                <a:uFillTx/>
                <a:latin typeface="微軟正黑體" panose="020B0604030504040204" pitchFamily="34" charset="-120"/>
                <a:ea typeface="微軟正黑體" panose="020B0604030504040204" pitchFamily="34" charset="-120"/>
                <a:cs typeface="+mn-cs"/>
              </a:rPr>
              <a:t>教育處 特殊教育科</a:t>
            </a:r>
            <a:endParaRPr kumimoji="0" lang="en-US" altLang="zh-TW" sz="1800" b="1" i="0" u="none" strike="noStrike" kern="1200" cap="none" spc="0" normalizeH="0" baseline="0" noProof="0" dirty="0">
              <a:ln>
                <a:noFill/>
              </a:ln>
              <a:solidFill>
                <a:prstClr val="black">
                  <a:lumMod val="65000"/>
                </a:prstClr>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prstClr val="black">
                    <a:lumMod val="65000"/>
                  </a:prstClr>
                </a:solidFill>
                <a:effectLst/>
                <a:uLnTx/>
                <a:uFillTx/>
                <a:latin typeface="微軟正黑體" panose="020B0604030504040204" pitchFamily="34" charset="-120"/>
                <a:ea typeface="微軟正黑體" panose="020B0604030504040204" pitchFamily="34" charset="-120"/>
                <a:cs typeface="+mn-cs"/>
              </a:rPr>
              <a:t>115.10.22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id="{446C332C-229A-4829-9B24-920AB204069F}"/>
              </a:ext>
            </a:extLst>
          </p:cNvPr>
          <p:cNvGraphicFramePr/>
          <p:nvPr>
            <p:extLst>
              <p:ext uri="{D42A27DB-BD31-4B8C-83A1-F6EECF244321}">
                <p14:modId xmlns:p14="http://schemas.microsoft.com/office/powerpoint/2010/main" val="2332504509"/>
              </p:ext>
            </p:extLst>
          </p:nvPr>
        </p:nvGraphicFramePr>
        <p:xfrm>
          <a:off x="323528" y="1844675"/>
          <a:ext cx="8496944" cy="3384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a:extLst>
              <a:ext uri="{FF2B5EF4-FFF2-40B4-BE49-F238E27FC236}">
                <a16:creationId xmlns:a16="http://schemas.microsoft.com/office/drawing/2014/main" id="{6F64BE91-AC1E-41BF-A8A1-443A3018C948}"/>
              </a:ext>
            </a:extLst>
          </p:cNvPr>
          <p:cNvGraphicFramePr/>
          <p:nvPr>
            <p:extLst>
              <p:ext uri="{D42A27DB-BD31-4B8C-83A1-F6EECF244321}">
                <p14:modId xmlns:p14="http://schemas.microsoft.com/office/powerpoint/2010/main" val="3818567200"/>
              </p:ext>
            </p:extLst>
          </p:nvPr>
        </p:nvGraphicFramePr>
        <p:xfrm>
          <a:off x="0" y="6453336"/>
          <a:ext cx="9144000" cy="404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內容版面配置區 2">
            <a:extLst>
              <a:ext uri="{FF2B5EF4-FFF2-40B4-BE49-F238E27FC236}">
                <a16:creationId xmlns:a16="http://schemas.microsoft.com/office/drawing/2014/main" id="{C8996092-955D-4824-AA54-0F4B3FAD4FB0}"/>
              </a:ext>
            </a:extLst>
          </p:cNvPr>
          <p:cNvSpPr>
            <a:spLocks noGrp="1"/>
          </p:cNvSpPr>
          <p:nvPr>
            <p:ph idx="1"/>
          </p:nvPr>
        </p:nvSpPr>
        <p:spPr>
          <a:xfrm>
            <a:off x="4932363" y="2598738"/>
            <a:ext cx="3997325" cy="2520950"/>
          </a:xfrm>
        </p:spPr>
        <p:txBody>
          <a:bodyPr rtlCol="0">
            <a:normAutofit/>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校園性別事件定義</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校安事件告知單</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法定通報</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涉及數位／網路性別暴力</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涉及跟蹤騷擾</a:t>
            </a:r>
          </a:p>
        </p:txBody>
      </p:sp>
      <p:grpSp>
        <p:nvGrpSpPr>
          <p:cNvPr id="13" name="群組 12">
            <a:extLst>
              <a:ext uri="{FF2B5EF4-FFF2-40B4-BE49-F238E27FC236}">
                <a16:creationId xmlns:a16="http://schemas.microsoft.com/office/drawing/2014/main" id="{F72F0DFE-5CAA-4694-852F-1C1B9E078CBC}"/>
              </a:ext>
            </a:extLst>
          </p:cNvPr>
          <p:cNvGrpSpPr/>
          <p:nvPr/>
        </p:nvGrpSpPr>
        <p:grpSpPr>
          <a:xfrm>
            <a:off x="683568" y="1772816"/>
            <a:ext cx="3997115" cy="3960440"/>
            <a:chOff x="1116" y="0"/>
            <a:chExt cx="2176611" cy="404663"/>
          </a:xfrm>
          <a:solidFill>
            <a:srgbClr val="EA6312"/>
          </a:solidFill>
        </p:grpSpPr>
        <p:sp>
          <p:nvSpPr>
            <p:cNvPr id="14" name="矩形 8">
              <a:extLst>
                <a:ext uri="{FF2B5EF4-FFF2-40B4-BE49-F238E27FC236}">
                  <a16:creationId xmlns:a16="http://schemas.microsoft.com/office/drawing/2014/main" id="{E8812867-6C6B-4C35-979D-62FD76BAB171}"/>
                </a:ext>
              </a:extLst>
            </p:cNvPr>
            <p:cNvSpPr/>
            <p:nvPr/>
          </p:nvSpPr>
          <p:spPr>
            <a:xfrm>
              <a:off x="1116" y="0"/>
              <a:ext cx="2176611" cy="404663"/>
            </a:xfrm>
            <a:prstGeom prst="ellipse">
              <a:avLst/>
            </a:pr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文字方塊 14">
              <a:extLst>
                <a:ext uri="{FF2B5EF4-FFF2-40B4-BE49-F238E27FC236}">
                  <a16:creationId xmlns:a16="http://schemas.microsoft.com/office/drawing/2014/main" id="{C6E0EFF8-9D73-4550-B4F1-D06BAEAD2942}"/>
                </a:ext>
              </a:extLst>
            </p:cNvPr>
            <p:cNvSpPr txBox="1"/>
            <p:nvPr/>
          </p:nvSpPr>
          <p:spPr>
            <a:xfrm>
              <a:off x="1116" y="0"/>
              <a:ext cx="2176611" cy="404663"/>
            </a:xfrm>
            <a:prstGeom prst="ellipse">
              <a:avLst/>
            </a:prstGeom>
            <a:grpFill/>
            <a:ln>
              <a:noFill/>
            </a:ln>
          </p:spPr>
          <p:style>
            <a:lnRef idx="0">
              <a:scrgbClr r="0" g="0" b="0"/>
            </a:lnRef>
            <a:fillRef idx="0">
              <a:scrgbClr r="0" g="0" b="0"/>
            </a:fillRef>
            <a:effectRef idx="0">
              <a:scrgbClr r="0" g="0" b="0"/>
            </a:effectRef>
            <a:fontRef idx="minor">
              <a:schemeClr val="lt1"/>
            </a:fontRef>
          </p:style>
          <p:txBody>
            <a:bodyPr lIns="106680" tIns="53340" rIns="26670" bIns="53340" spcCol="1270" anchor="ct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zh-TW" altLang="en-US" sz="7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通報</a:t>
              </a:r>
            </a:p>
          </p:txBody>
        </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D72EBE54-5AB8-49C2-989A-6E2F42BDA405}"/>
              </a:ext>
            </a:extLst>
          </p:cNvPr>
          <p:cNvSpPr>
            <a:spLocks noGrp="1"/>
          </p:cNvSpPr>
          <p:nvPr>
            <p:ph idx="1"/>
          </p:nvPr>
        </p:nvSpPr>
        <p:spPr>
          <a:xfrm>
            <a:off x="90488" y="1700213"/>
            <a:ext cx="8963025" cy="4840287"/>
          </a:xfrm>
        </p:spPr>
        <p:txBody>
          <a:bodyPr rtlCol="0">
            <a:normAutofit fontScale="92500" lnSpcReduction="10000"/>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校園性別事件：指事件之一方為學校校長、教師、職員、工友或學生，　</a:t>
            </a:r>
            <a:br>
              <a:rPr lang="en-US" altLang="zh-TW" sz="2400" b="1" dirty="0">
                <a:solidFill>
                  <a:schemeClr val="accent5">
                    <a:lumMod val="75000"/>
                  </a:schemeClr>
                </a:solidFill>
                <a:latin typeface="微軟正黑體" panose="020B0604030504040204" pitchFamily="34" charset="-120"/>
              </a:rPr>
            </a:br>
            <a:r>
              <a:rPr lang="zh-TW" altLang="en-US" sz="2400" b="1" dirty="0">
                <a:solidFill>
                  <a:schemeClr val="accent5">
                    <a:lumMod val="75000"/>
                  </a:schemeClr>
                </a:solidFill>
                <a:latin typeface="微軟正黑體" panose="020B0604030504040204" pitchFamily="34" charset="-120"/>
              </a:rPr>
              <a:t>　　　　　　　他方為學生，並有下列情形之一者</a:t>
            </a:r>
            <a:r>
              <a:rPr lang="zh-TW" altLang="en-US" sz="2400" dirty="0">
                <a:latin typeface="微軟正黑體" panose="020B0604030504040204" pitchFamily="34" charset="-120"/>
              </a:rPr>
              <a:t>：</a:t>
            </a:r>
          </a:p>
          <a:p>
            <a:pPr marL="742962" lvl="1" indent="-285755" defTabSz="457207" fontAlgn="auto">
              <a:spcAft>
                <a:spcPts val="0"/>
              </a:spcAft>
              <a:buClr>
                <a:schemeClr val="bg2">
                  <a:lumMod val="40000"/>
                  <a:lumOff val="60000"/>
                </a:schemeClr>
              </a:buClr>
              <a:buFont typeface="Wingdings 3" charset="2"/>
              <a:buChar char=""/>
              <a:defRPr/>
            </a:pPr>
            <a:r>
              <a:rPr lang="zh-TW" altLang="en-US" sz="2000" b="1" dirty="0">
                <a:latin typeface="微軟正黑體" panose="020B0604030504040204" pitchFamily="34" charset="-120"/>
              </a:rPr>
              <a:t>性侵害</a:t>
            </a:r>
            <a:r>
              <a:rPr lang="zh-TW" altLang="en-US" sz="2000" dirty="0">
                <a:latin typeface="微軟正黑體" panose="020B0604030504040204" pitchFamily="34" charset="-120"/>
              </a:rPr>
              <a:t>：指性侵害犯罪防治法所稱性侵害犯罪之行為。</a:t>
            </a:r>
          </a:p>
          <a:p>
            <a:pPr marL="742962" lvl="1" indent="-285755" defTabSz="457207" fontAlgn="auto">
              <a:spcAft>
                <a:spcPts val="0"/>
              </a:spcAft>
              <a:buClr>
                <a:schemeClr val="bg2">
                  <a:lumMod val="40000"/>
                  <a:lumOff val="60000"/>
                </a:schemeClr>
              </a:buClr>
              <a:buFont typeface="Wingdings 3" charset="2"/>
              <a:buChar char=""/>
              <a:defRPr/>
            </a:pPr>
            <a:r>
              <a:rPr lang="zh-TW" altLang="en-US" sz="2000" b="1" dirty="0">
                <a:latin typeface="微軟正黑體" panose="020B0604030504040204" pitchFamily="34" charset="-120"/>
              </a:rPr>
              <a:t>性騷擾</a:t>
            </a:r>
            <a:r>
              <a:rPr lang="zh-TW" altLang="en-US" sz="2000" dirty="0">
                <a:latin typeface="微軟正黑體" panose="020B0604030504040204" pitchFamily="34" charset="-120"/>
              </a:rPr>
              <a:t>：指符合下列情形之一，且未達性侵害之程度者：</a:t>
            </a:r>
          </a:p>
          <a:p>
            <a:pPr marL="1143020" lvl="2" indent="-228604" defTabSz="457207" fontAlgn="auto">
              <a:spcAft>
                <a:spcPts val="0"/>
              </a:spcAft>
              <a:buClr>
                <a:schemeClr val="bg2">
                  <a:lumMod val="40000"/>
                  <a:lumOff val="60000"/>
                </a:schemeClr>
              </a:buClr>
              <a:buFont typeface="Wingdings 3" charset="2"/>
              <a:buChar char=""/>
              <a:defRPr/>
            </a:pPr>
            <a:r>
              <a:rPr lang="zh-TW" altLang="en-US" sz="1800" dirty="0">
                <a:latin typeface="微軟正黑體" panose="020B0604030504040204" pitchFamily="34" charset="-120"/>
              </a:rPr>
              <a:t>以明示或暗示之方式，從事不受歡迎且與性或性別有關之言詞或行為，致影響他人之人格尊嚴、學習、或工作之機會或表現者。</a:t>
            </a:r>
          </a:p>
          <a:p>
            <a:pPr marL="1143020" lvl="2" indent="-228604" defTabSz="457207" fontAlgn="auto">
              <a:spcAft>
                <a:spcPts val="0"/>
              </a:spcAft>
              <a:buClr>
                <a:schemeClr val="bg2">
                  <a:lumMod val="40000"/>
                  <a:lumOff val="60000"/>
                </a:schemeClr>
              </a:buClr>
              <a:buFont typeface="Wingdings 3" charset="2"/>
              <a:buChar char=""/>
              <a:defRPr/>
            </a:pPr>
            <a:r>
              <a:rPr lang="zh-TW" altLang="en-US" sz="1800" dirty="0">
                <a:latin typeface="微軟正黑體" panose="020B0604030504040204" pitchFamily="34" charset="-120"/>
              </a:rPr>
              <a:t>以性或性別有關之行為，作為自己或他人獲得、喪失或減損其學習或工作有關權益之條件者。</a:t>
            </a:r>
          </a:p>
          <a:p>
            <a:pPr marL="742962" lvl="1" indent="-285755" defTabSz="457207" fontAlgn="auto">
              <a:spcAft>
                <a:spcPts val="0"/>
              </a:spcAft>
              <a:buClr>
                <a:schemeClr val="bg2">
                  <a:lumMod val="40000"/>
                  <a:lumOff val="60000"/>
                </a:schemeClr>
              </a:buClr>
              <a:buFont typeface="Wingdings 3" charset="2"/>
              <a:buChar char=""/>
              <a:defRPr/>
            </a:pPr>
            <a:r>
              <a:rPr lang="zh-TW" altLang="en-US" sz="2000" b="1" dirty="0">
                <a:latin typeface="微軟正黑體" panose="020B0604030504040204" pitchFamily="34" charset="-120"/>
              </a:rPr>
              <a:t>性霸凌</a:t>
            </a:r>
            <a:r>
              <a:rPr lang="zh-TW" altLang="en-US" sz="2000" dirty="0">
                <a:latin typeface="微軟正黑體" panose="020B0604030504040204" pitchFamily="34" charset="-120"/>
              </a:rPr>
              <a:t>：指透過語言、肢體或其他暴力，對於他人之性別特徵、性別特質、性傾向或性別認同進行貶抑、攻擊或威脅之行為且非屬性騷擾者。</a:t>
            </a:r>
          </a:p>
          <a:p>
            <a:pPr marL="742962" lvl="1" indent="-285755" defTabSz="457207" fontAlgn="auto">
              <a:spcAft>
                <a:spcPts val="0"/>
              </a:spcAft>
              <a:buClr>
                <a:schemeClr val="bg2">
                  <a:lumMod val="40000"/>
                  <a:lumOff val="60000"/>
                </a:schemeClr>
              </a:buClr>
              <a:buFont typeface="Wingdings 3" charset="2"/>
              <a:buChar char=""/>
              <a:defRPr/>
            </a:pPr>
            <a:r>
              <a:rPr lang="zh-TW" altLang="en-US" sz="2000" b="1" dirty="0">
                <a:latin typeface="微軟正黑體" panose="020B0604030504040204" pitchFamily="34" charset="-120"/>
              </a:rPr>
              <a:t>校長或教職員工違反與性或性別有關之專業倫理行為</a:t>
            </a:r>
            <a:r>
              <a:rPr lang="zh-TW" altLang="en-US" sz="2000" dirty="0">
                <a:latin typeface="微軟正黑體" panose="020B0604030504040204" pitchFamily="34" charset="-120"/>
              </a:rPr>
              <a:t>：指校長或教職員工與未成年學生發展親密關係，或利用不對等之權勢關係，於執行教學、指導、訓練、評鑑、管理、輔導學生或提供學生工作機會時，在與性或性別有關之人際互動上，發展有違專業倫理之關係。</a:t>
            </a:r>
          </a:p>
          <a:p>
            <a:pPr marL="342906" indent="-342906" defTabSz="457207" fontAlgn="auto">
              <a:spcAft>
                <a:spcPts val="0"/>
              </a:spcAft>
              <a:buClr>
                <a:schemeClr val="bg2">
                  <a:lumMod val="40000"/>
                  <a:lumOff val="60000"/>
                </a:schemeClr>
              </a:buClr>
              <a:buFont typeface="Wingdings 3" charset="2"/>
              <a:buChar char=""/>
              <a:defRPr/>
            </a:pPr>
            <a:endParaRPr lang="zh-TW" altLang="en-US" sz="2400" dirty="0">
              <a:latin typeface="微軟正黑體" panose="020B0604030504040204" pitchFamily="34" charset="-120"/>
            </a:endParaRPr>
          </a:p>
        </p:txBody>
      </p:sp>
      <p:sp>
        <p:nvSpPr>
          <p:cNvPr id="14339" name="TextBox 7">
            <a:extLst>
              <a:ext uri="{FF2B5EF4-FFF2-40B4-BE49-F238E27FC236}">
                <a16:creationId xmlns:a16="http://schemas.microsoft.com/office/drawing/2014/main" id="{79B997F1-A550-43EB-AA81-233D0A2B2662}"/>
              </a:ext>
            </a:extLst>
          </p:cNvPr>
          <p:cNvSpPr>
            <a:spLocks noGrp="1" noChangeArrowheads="1"/>
          </p:cNvSpPr>
          <p:nvPr>
            <p:ph type="title"/>
          </p:nvPr>
        </p:nvSpPr>
        <p:spPr>
          <a:xfrm flipH="1">
            <a:off x="179388" y="981075"/>
            <a:ext cx="7221537" cy="655638"/>
          </a:xfrm>
        </p:spPr>
        <p:txBody>
          <a:bodyPr>
            <a:spAutoFit/>
          </a:bodyPr>
          <a:lstStyle/>
          <a:p>
            <a:pPr>
              <a:lnSpc>
                <a:spcPts val="5000"/>
              </a:lnSpc>
            </a:pPr>
            <a:r>
              <a:rPr lang="zh-TW" altLang="en-US" sz="2800" b="1" dirty="0">
                <a:solidFill>
                  <a:srgbClr val="FF0000"/>
                </a:solidFill>
                <a:latin typeface="微軟正黑體" panose="020B0604030504040204" pitchFamily="34" charset="-120"/>
                <a:cs typeface="Times New Roman" panose="02020603050405020304" pitchFamily="18" charset="0"/>
              </a:rPr>
              <a:t>性別平等教育法 第</a:t>
            </a:r>
            <a:r>
              <a:rPr lang="en-US" altLang="zh-TW" sz="2800" b="1" dirty="0">
                <a:solidFill>
                  <a:srgbClr val="FF0000"/>
                </a:solidFill>
                <a:latin typeface="微軟正黑體" panose="020B0604030504040204" pitchFamily="34" charset="-120"/>
                <a:cs typeface="Times New Roman" panose="02020603050405020304" pitchFamily="18" charset="0"/>
              </a:rPr>
              <a:t>3</a:t>
            </a:r>
            <a:r>
              <a:rPr lang="zh-TW" altLang="en-US" sz="2800" b="1" dirty="0">
                <a:solidFill>
                  <a:srgbClr val="FF0000"/>
                </a:solidFill>
                <a:latin typeface="微軟正黑體" panose="020B0604030504040204" pitchFamily="34" charset="-120"/>
                <a:cs typeface="Times New Roman" panose="02020603050405020304" pitchFamily="18" charset="0"/>
              </a:rPr>
              <a:t>條</a:t>
            </a:r>
            <a:endParaRPr lang="en-US" altLang="zh-TW" sz="2800" b="1" dirty="0">
              <a:solidFill>
                <a:srgbClr val="A4288C"/>
              </a:solidFill>
              <a:latin typeface="微軟正黑體" panose="020B0604030504040204" pitchFamily="34" charset="-12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a:extLst>
              <a:ext uri="{FF2B5EF4-FFF2-40B4-BE49-F238E27FC236}">
                <a16:creationId xmlns:a16="http://schemas.microsoft.com/office/drawing/2014/main" id="{59E9668E-0223-42B7-B3F4-91A885AF5B08}"/>
              </a:ext>
            </a:extLst>
          </p:cNvPr>
          <p:cNvGraphicFramePr>
            <a:graphicFrameLocks noGrp="1"/>
          </p:cNvGraphicFramePr>
          <p:nvPr>
            <p:ph idx="1"/>
          </p:nvPr>
        </p:nvGraphicFramePr>
        <p:xfrm>
          <a:off x="251520" y="1845855"/>
          <a:ext cx="8712968" cy="47311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387" name="標題 3">
            <a:extLst>
              <a:ext uri="{FF2B5EF4-FFF2-40B4-BE49-F238E27FC236}">
                <a16:creationId xmlns:a16="http://schemas.microsoft.com/office/drawing/2014/main" id="{CD6A073C-B880-41FC-9D50-BD2A0587F4B7}"/>
              </a:ext>
            </a:extLst>
          </p:cNvPr>
          <p:cNvSpPr>
            <a:spLocks noGrp="1" noChangeArrowheads="1"/>
          </p:cNvSpPr>
          <p:nvPr>
            <p:ph type="title"/>
          </p:nvPr>
        </p:nvSpPr>
        <p:spPr>
          <a:xfrm>
            <a:off x="179388" y="1106488"/>
            <a:ext cx="8229600" cy="739775"/>
          </a:xfrm>
        </p:spPr>
        <p:txBody>
          <a:bodyPr>
            <a:spAutoFit/>
          </a:bodyPr>
          <a:lstStyle/>
          <a:p>
            <a:r>
              <a:rPr lang="zh-TW" altLang="en-US" b="1">
                <a:solidFill>
                  <a:srgbClr val="C00000"/>
                </a:solidFill>
              </a:rPr>
              <a:t>知悉發生疑似之校園性別事件</a:t>
            </a:r>
            <a:endParaRPr lang="en-US" altLang="zh-TW" b="1">
              <a:solidFill>
                <a:srgbClr val="C00000"/>
              </a:solidFill>
            </a:endParaRPr>
          </a:p>
        </p:txBody>
      </p:sp>
      <p:sp>
        <p:nvSpPr>
          <p:cNvPr id="2" name="箭號: 向右 1">
            <a:extLst>
              <a:ext uri="{FF2B5EF4-FFF2-40B4-BE49-F238E27FC236}">
                <a16:creationId xmlns:a16="http://schemas.microsoft.com/office/drawing/2014/main" id="{B018756A-8E5E-431E-9D73-DE8E62CF882A}"/>
              </a:ext>
            </a:extLst>
          </p:cNvPr>
          <p:cNvSpPr/>
          <p:nvPr/>
        </p:nvSpPr>
        <p:spPr>
          <a:xfrm>
            <a:off x="2978150" y="2205038"/>
            <a:ext cx="288925"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7" name="箭號: 向右 6">
            <a:extLst>
              <a:ext uri="{FF2B5EF4-FFF2-40B4-BE49-F238E27FC236}">
                <a16:creationId xmlns:a16="http://schemas.microsoft.com/office/drawing/2014/main" id="{709BDAF9-9FA3-4736-AFC4-57EAA864410A}"/>
              </a:ext>
            </a:extLst>
          </p:cNvPr>
          <p:cNvSpPr/>
          <p:nvPr/>
        </p:nvSpPr>
        <p:spPr>
          <a:xfrm>
            <a:off x="5994400" y="2205038"/>
            <a:ext cx="287338"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內容版面配置區 2">
            <a:extLst>
              <a:ext uri="{FF2B5EF4-FFF2-40B4-BE49-F238E27FC236}">
                <a16:creationId xmlns:a16="http://schemas.microsoft.com/office/drawing/2014/main" id="{3F7AFEEE-655A-433A-8B99-CCC7D7D9F3FF}"/>
              </a:ext>
            </a:extLst>
          </p:cNvPr>
          <p:cNvSpPr>
            <a:spLocks noGrp="1" noChangeArrowheads="1"/>
          </p:cNvSpPr>
          <p:nvPr>
            <p:ph idx="1"/>
          </p:nvPr>
        </p:nvSpPr>
        <p:spPr>
          <a:xfrm>
            <a:off x="144463" y="1700213"/>
            <a:ext cx="8855075" cy="3889375"/>
          </a:xfrm>
        </p:spPr>
        <p:txBody>
          <a:bodyPr/>
          <a:lstStyle/>
          <a:p>
            <a:r>
              <a:rPr lang="zh-TW" altLang="en-US" sz="2400" dirty="0">
                <a:latin typeface="微軟正黑體" panose="020B0604030504040204" pitchFamily="34" charset="-120"/>
              </a:rPr>
              <a:t>校園性別事件通報應符合性平法第</a:t>
            </a:r>
            <a:r>
              <a:rPr lang="en-US" altLang="zh-TW" sz="2400" dirty="0">
                <a:latin typeface="微軟正黑體" panose="020B0604030504040204" pitchFamily="34" charset="-120"/>
              </a:rPr>
              <a:t>22</a:t>
            </a:r>
            <a:r>
              <a:rPr lang="zh-TW" altLang="en-US" sz="2400" dirty="0">
                <a:latin typeface="微軟正黑體" panose="020B0604030504040204" pitchFamily="34" charset="-120"/>
              </a:rPr>
              <a:t>條第</a:t>
            </a:r>
            <a:r>
              <a:rPr lang="en-US" altLang="zh-TW" sz="2400" dirty="0">
                <a:latin typeface="微軟正黑體" panose="020B0604030504040204" pitchFamily="34" charset="-120"/>
              </a:rPr>
              <a:t>1</a:t>
            </a:r>
            <a:r>
              <a:rPr lang="zh-TW" altLang="en-US" sz="2400" dirty="0">
                <a:latin typeface="微軟正黑體" panose="020B0604030504040204" pitchFamily="34" charset="-120"/>
              </a:rPr>
              <a:t>項規定：</a:t>
            </a:r>
            <a:br>
              <a:rPr lang="en-US" altLang="zh-TW" sz="2400" dirty="0">
                <a:latin typeface="微軟正黑體" panose="020B0604030504040204" pitchFamily="34" charset="-120"/>
              </a:rPr>
            </a:br>
            <a:r>
              <a:rPr lang="zh-TW" altLang="en-US" sz="2400" dirty="0">
                <a:latin typeface="微軟正黑體" panose="020B0604030504040204" pitchFamily="34" charset="-120"/>
              </a:rPr>
              <a:t>知悉</a:t>
            </a:r>
            <a:r>
              <a:rPr lang="zh-TW" altLang="en-US" sz="2400" b="1" dirty="0">
                <a:solidFill>
                  <a:srgbClr val="C00000"/>
                </a:solidFill>
                <a:latin typeface="微軟正黑體" panose="020B0604030504040204" pitchFamily="34" charset="-120"/>
              </a:rPr>
              <a:t>疑似</a:t>
            </a:r>
            <a:r>
              <a:rPr lang="zh-TW" altLang="en-US" sz="2400" dirty="0">
                <a:latin typeface="微軟正黑體" panose="020B0604030504040204" pitchFamily="34" charset="-120"/>
              </a:rPr>
              <a:t>校園性別事件時，</a:t>
            </a:r>
            <a:r>
              <a:rPr lang="zh-TW" altLang="en-US" sz="2400" b="1" dirty="0">
                <a:solidFill>
                  <a:srgbClr val="C00000"/>
                </a:solidFill>
                <a:latin typeface="微軟正黑體" panose="020B0604030504040204" pitchFamily="34" charset="-120"/>
              </a:rPr>
              <a:t>於</a:t>
            </a:r>
            <a:r>
              <a:rPr lang="en-US" altLang="zh-TW" sz="2400" b="1" dirty="0">
                <a:solidFill>
                  <a:srgbClr val="C00000"/>
                </a:solidFill>
                <a:latin typeface="微軟正黑體" panose="020B0604030504040204" pitchFamily="34" charset="-120"/>
              </a:rPr>
              <a:t>24</a:t>
            </a:r>
            <a:r>
              <a:rPr lang="zh-TW" altLang="en-US" sz="2400" b="1" dirty="0">
                <a:solidFill>
                  <a:srgbClr val="C00000"/>
                </a:solidFill>
                <a:latin typeface="微軟正黑體" panose="020B0604030504040204" pitchFamily="34" charset="-120"/>
              </a:rPr>
              <a:t>小時內校安通報、社政通報</a:t>
            </a:r>
            <a:r>
              <a:rPr lang="zh-TW" altLang="en-US" sz="2400" dirty="0">
                <a:latin typeface="微軟正黑體" panose="020B0604030504040204" pitchFamily="34" charset="-120"/>
              </a:rPr>
              <a:t>。</a:t>
            </a:r>
            <a:endParaRPr lang="en-US" altLang="zh-TW" sz="2400" dirty="0">
              <a:latin typeface="微軟正黑體" panose="020B0604030504040204" pitchFamily="34" charset="-120"/>
            </a:endParaRPr>
          </a:p>
          <a:p>
            <a:r>
              <a:rPr lang="zh-TW" altLang="en-US" sz="2400" dirty="0">
                <a:latin typeface="微軟正黑體" panose="020B0604030504040204" pitchFamily="34" charset="-120"/>
              </a:rPr>
              <a:t>通報系統</a:t>
            </a:r>
            <a:endParaRPr lang="en-US" altLang="zh-TW" sz="2400" dirty="0">
              <a:latin typeface="微軟正黑體" panose="020B0604030504040204" pitchFamily="34" charset="-120"/>
            </a:endParaRPr>
          </a:p>
          <a:p>
            <a:pPr lvl="1"/>
            <a:r>
              <a:rPr lang="zh-TW" altLang="en-US" sz="2400" b="1" dirty="0">
                <a:latin typeface="微軟正黑體" panose="020B0604030504040204" pitchFamily="34" charset="-120"/>
              </a:rPr>
              <a:t>社政通報</a:t>
            </a:r>
            <a:r>
              <a:rPr lang="zh-TW" altLang="en-US" sz="2400" dirty="0">
                <a:latin typeface="微軟正黑體" panose="020B0604030504040204" pitchFamily="34" charset="-120"/>
              </a:rPr>
              <a:t>（社會安全網─線上求助</a:t>
            </a:r>
            <a:r>
              <a:rPr lang="en-US" altLang="zh-TW" sz="2400" dirty="0">
                <a:latin typeface="微軟正黑體" panose="020B0604030504040204" pitchFamily="34" charset="-120"/>
              </a:rPr>
              <a:t>/</a:t>
            </a:r>
            <a:r>
              <a:rPr lang="zh-TW" altLang="en-US" sz="2400" dirty="0">
                <a:latin typeface="微軟正黑體" panose="020B0604030504040204" pitchFamily="34" charset="-120"/>
              </a:rPr>
              <a:t>通報）</a:t>
            </a:r>
            <a:br>
              <a:rPr lang="en-US" altLang="zh-TW" sz="2400" dirty="0">
                <a:latin typeface="微軟正黑體" panose="020B0604030504040204" pitchFamily="34" charset="-120"/>
              </a:rPr>
            </a:br>
            <a:r>
              <a:rPr lang="zh-TW" altLang="en-US" sz="2400" dirty="0">
                <a:latin typeface="微軟正黑體" panose="020B0604030504040204" pitchFamily="34" charset="-120"/>
              </a:rPr>
              <a:t>  </a:t>
            </a:r>
            <a:r>
              <a:rPr lang="en-US" altLang="zh-TW" sz="2400" dirty="0">
                <a:latin typeface="微軟正黑體" panose="020B0604030504040204" pitchFamily="34" charset="-120"/>
              </a:rPr>
              <a:t>https</a:t>
            </a:r>
            <a:r>
              <a:rPr lang="zh-TW" altLang="en-US" sz="2400" dirty="0">
                <a:latin typeface="微軟正黑體" panose="020B0604030504040204" pitchFamily="34" charset="-120"/>
              </a:rPr>
              <a:t>：</a:t>
            </a:r>
            <a:r>
              <a:rPr lang="en-US" altLang="zh-TW" sz="2400" dirty="0">
                <a:latin typeface="微軟正黑體" panose="020B0604030504040204" pitchFamily="34" charset="-120"/>
              </a:rPr>
              <a:t>//ecare.mohw.gov.tw/</a:t>
            </a:r>
            <a:endParaRPr lang="zh-TW" altLang="en-US" sz="2400" dirty="0">
              <a:latin typeface="微軟正黑體" panose="020B0604030504040204" pitchFamily="34" charset="-120"/>
            </a:endParaRPr>
          </a:p>
          <a:p>
            <a:pPr lvl="1"/>
            <a:r>
              <a:rPr lang="zh-TW" altLang="en-US" sz="2400" b="1" dirty="0">
                <a:latin typeface="微軟正黑體" panose="020B0604030504040204" pitchFamily="34" charset="-120"/>
              </a:rPr>
              <a:t>校安通報</a:t>
            </a:r>
            <a:r>
              <a:rPr lang="zh-TW" altLang="en-US" sz="2400" dirty="0">
                <a:latin typeface="微軟正黑體" panose="020B0604030504040204" pitchFamily="34" charset="-120"/>
              </a:rPr>
              <a:t>（教育部「校園安全暨災害防救通報」處理中心）</a:t>
            </a:r>
            <a:br>
              <a:rPr lang="en-US" altLang="zh-TW" sz="2400" dirty="0">
                <a:latin typeface="微軟正黑體" panose="020B0604030504040204" pitchFamily="34" charset="-120"/>
              </a:rPr>
            </a:br>
            <a:r>
              <a:rPr lang="zh-TW" altLang="en-US" sz="2400" dirty="0">
                <a:latin typeface="微軟正黑體" panose="020B0604030504040204" pitchFamily="34" charset="-120"/>
              </a:rPr>
              <a:t> </a:t>
            </a:r>
            <a:r>
              <a:rPr lang="en-US" altLang="zh-TW" sz="2400" dirty="0">
                <a:latin typeface="微軟正黑體" panose="020B0604030504040204" pitchFamily="34" charset="-120"/>
              </a:rPr>
              <a:t>https</a:t>
            </a:r>
            <a:r>
              <a:rPr lang="zh-TW" altLang="en-US" sz="2400" dirty="0">
                <a:latin typeface="微軟正黑體" panose="020B0604030504040204" pitchFamily="34" charset="-120"/>
              </a:rPr>
              <a:t>：</a:t>
            </a:r>
            <a:r>
              <a:rPr lang="en-US" altLang="zh-TW" sz="2400" dirty="0">
                <a:latin typeface="微軟正黑體" panose="020B0604030504040204" pitchFamily="34" charset="-120"/>
              </a:rPr>
              <a:t>//csrc.edu.tw/</a:t>
            </a:r>
          </a:p>
          <a:p>
            <a:r>
              <a:rPr lang="zh-TW" altLang="en-US" sz="2400" dirty="0">
                <a:latin typeface="微軟正黑體" panose="020B0604030504040204" pitchFamily="34" charset="-120"/>
                <a:sym typeface="Webdings" panose="05030102010509060703" pitchFamily="18" charset="2"/>
              </a:rPr>
              <a:t>通報時限之起算</a:t>
            </a:r>
            <a:r>
              <a:rPr lang="zh-TW" altLang="en-US" sz="2400" dirty="0">
                <a:latin typeface="微軟正黑體" panose="020B0604030504040204" pitchFamily="34" charset="-120"/>
              </a:rPr>
              <a:t>：學校教職員工</a:t>
            </a:r>
            <a:r>
              <a:rPr lang="zh-TW" altLang="en-US" sz="2400" b="1" dirty="0">
                <a:solidFill>
                  <a:srgbClr val="C00000"/>
                </a:solidFill>
                <a:latin typeface="微軟正黑體" panose="020B0604030504040204" pitchFamily="34" charset="-120"/>
              </a:rPr>
              <a:t>任何一人知悉</a:t>
            </a:r>
            <a:r>
              <a:rPr lang="zh-TW" altLang="en-US" sz="2400" dirty="0">
                <a:latin typeface="微軟正黑體" panose="020B0604030504040204" pitchFamily="34" charset="-120"/>
              </a:rPr>
              <a:t>發生「疑似」校園性別事件時。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圖片 3">
            <a:extLst>
              <a:ext uri="{FF2B5EF4-FFF2-40B4-BE49-F238E27FC236}">
                <a16:creationId xmlns:a16="http://schemas.microsoft.com/office/drawing/2014/main" id="{EEB20CBD-6B54-43D8-ACD1-73B4A6D37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981075"/>
            <a:ext cx="7596187"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3CCB4ECF-E86F-4468-B024-4B86AF48C472}"/>
              </a:ext>
            </a:extLst>
          </p:cNvPr>
          <p:cNvSpPr/>
          <p:nvPr/>
        </p:nvSpPr>
        <p:spPr>
          <a:xfrm>
            <a:off x="1222375" y="3948113"/>
            <a:ext cx="6408738" cy="1397000"/>
          </a:xfrm>
          <a:prstGeom prst="rect">
            <a:avLst/>
          </a:prstGeom>
        </p:spPr>
        <p:txBody>
          <a:bodyPr>
            <a:spAutoFit/>
          </a:bodyPr>
          <a:lstStyle/>
          <a:p>
            <a:pPr marL="342900" marR="0" lvl="0" indent="-342900" algn="l" defTabSz="457200" rtl="0" eaLnBrk="1" fontAlgn="auto" latinLnBrk="0" hangingPunct="1">
              <a:lnSpc>
                <a:spcPts val="3500"/>
              </a:lnSpc>
              <a:spcBef>
                <a:spcPts val="0"/>
              </a:spcBef>
              <a:spcAft>
                <a:spcPts val="0"/>
              </a:spcAft>
              <a:buClrTx/>
              <a:buSzPct val="100000"/>
              <a:buFont typeface="Arial" panose="020B0604020202020204" pitchFamily="34" charset="0"/>
              <a:buChar char="•"/>
              <a:tabLst/>
              <a:defRPr/>
            </a:pPr>
            <a:r>
              <a:rPr kumimoji="0" lang="zh-TW" altLang="en-US" sz="2400" b="1" i="0" u="none"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教育人員</a:t>
            </a:r>
            <a:r>
              <a:rPr kumimoji="0" lang="zh-TW" altLang="en-US" sz="2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Calibri" pitchFamily="34" charset="0"/>
              </a:rPr>
              <a:t>知悉疑似</a:t>
            </a:r>
            <a:r>
              <a:rPr kumimoji="0" lang="zh-TW" altLang="en-US" sz="2400" b="1" i="0" u="none"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校園性別事件後，了解初步訊息，</a:t>
            </a:r>
            <a:r>
              <a:rPr kumimoji="0" lang="zh-TW" altLang="en-US" sz="2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Calibri" pitchFamily="34" charset="0"/>
              </a:rPr>
              <a:t>告知</a:t>
            </a:r>
            <a:r>
              <a:rPr kumimoji="0" lang="zh-TW" altLang="en-US" sz="2400" b="1" i="0" u="none"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校內負責通報人員</a:t>
            </a:r>
            <a:r>
              <a:rPr kumimoji="0" lang="zh-TW" altLang="en-US" sz="2400" b="1" i="0" u="sng"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進行通報</a:t>
            </a:r>
            <a:r>
              <a:rPr kumimoji="0" lang="zh-TW" altLang="en-US" sz="2400" b="1" i="0" u="none"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a:t>
            </a:r>
            <a:endParaRPr kumimoji="0" lang="en-US" altLang="zh-TW" sz="2400" b="1" i="0" u="none" strike="noStrike" kern="1200" cap="none" spc="0" normalizeH="0" baseline="0" noProof="0" dirty="0">
              <a:ln>
                <a:noFill/>
              </a:ln>
              <a:solidFill>
                <a:srgbClr val="9E5E9B">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endParaRPr>
          </a:p>
          <a:p>
            <a:pPr marL="342900" marR="0" lvl="0" indent="-342900" algn="l" defTabSz="457200" rtl="0" eaLnBrk="1" fontAlgn="auto" latinLnBrk="0" hangingPunct="1">
              <a:lnSpc>
                <a:spcPts val="3500"/>
              </a:lnSpc>
              <a:spcBef>
                <a:spcPts val="0"/>
              </a:spcBef>
              <a:spcAft>
                <a:spcPts val="0"/>
              </a:spcAft>
              <a:buClrTx/>
              <a:buSzPct val="100000"/>
              <a:buFont typeface="Arial" panose="020B0604020202020204" pitchFamily="34" charset="0"/>
              <a:buChar char="•"/>
              <a:tabLst/>
              <a:defRPr/>
            </a:pPr>
            <a:r>
              <a:rPr kumimoji="0" lang="zh-TW" altLang="en-US" sz="24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Calibri" pitchFamily="34" charset="0"/>
              </a:rPr>
              <a:t>勿與「檢舉單」混淆</a:t>
            </a:r>
          </a:p>
        </p:txBody>
      </p:sp>
      <p:sp>
        <p:nvSpPr>
          <p:cNvPr id="13" name="矩形 12">
            <a:extLst>
              <a:ext uri="{FF2B5EF4-FFF2-40B4-BE49-F238E27FC236}">
                <a16:creationId xmlns:a16="http://schemas.microsoft.com/office/drawing/2014/main" id="{401F134E-EE9F-4988-AC64-B3F5D118AD4A}"/>
              </a:ext>
            </a:extLst>
          </p:cNvPr>
          <p:cNvSpPr/>
          <p:nvPr/>
        </p:nvSpPr>
        <p:spPr>
          <a:xfrm>
            <a:off x="2484438" y="1196975"/>
            <a:ext cx="3455987"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7">
            <a:extLst>
              <a:ext uri="{FF2B5EF4-FFF2-40B4-BE49-F238E27FC236}">
                <a16:creationId xmlns:a16="http://schemas.microsoft.com/office/drawing/2014/main" id="{EF1B1CF2-3043-4488-91C0-6ADEEE9C2404}"/>
              </a:ext>
            </a:extLst>
          </p:cNvPr>
          <p:cNvSpPr>
            <a:spLocks noGrp="1" noChangeArrowheads="1"/>
          </p:cNvSpPr>
          <p:nvPr>
            <p:ph type="title"/>
          </p:nvPr>
        </p:nvSpPr>
        <p:spPr>
          <a:xfrm flipH="1">
            <a:off x="161925" y="1196975"/>
            <a:ext cx="8820150" cy="657225"/>
          </a:xfrm>
        </p:spPr>
        <p:txBody>
          <a:bodyPr>
            <a:spAutoFit/>
          </a:bodyPr>
          <a:lstStyle/>
          <a:p>
            <a:pPr>
              <a:lnSpc>
                <a:spcPts val="5000"/>
              </a:lnSpc>
            </a:pPr>
            <a:r>
              <a:rPr lang="zh-TW" altLang="en-US" sz="2800" b="1">
                <a:solidFill>
                  <a:srgbClr val="C00000"/>
                </a:solidFill>
                <a:latin typeface="Times New Roman" panose="02020603050405020304" pitchFamily="18" charset="0"/>
                <a:cs typeface="Times New Roman" panose="02020603050405020304" pitchFamily="18" charset="0"/>
              </a:rPr>
              <a:t>務必於知悉疑似事件</a:t>
            </a:r>
            <a:r>
              <a:rPr lang="en-US" altLang="zh-TW" sz="2800" b="1">
                <a:solidFill>
                  <a:srgbClr val="C00000"/>
                </a:solidFill>
                <a:latin typeface="Times New Roman" panose="02020603050405020304" pitchFamily="18" charset="0"/>
                <a:cs typeface="Times New Roman" panose="02020603050405020304" pitchFamily="18" charset="0"/>
              </a:rPr>
              <a:t>24</a:t>
            </a:r>
            <a:r>
              <a:rPr lang="zh-TW" altLang="en-US" sz="2800" b="1">
                <a:solidFill>
                  <a:srgbClr val="C00000"/>
                </a:solidFill>
                <a:latin typeface="Times New Roman" panose="02020603050405020304" pitchFamily="18" charset="0"/>
                <a:cs typeface="Times New Roman" panose="02020603050405020304" pitchFamily="18" charset="0"/>
              </a:rPr>
              <a:t>小時內完成社政通報與校安通報</a:t>
            </a:r>
            <a:endParaRPr lang="en-US" altLang="zh-TW" sz="2800" b="1">
              <a:solidFill>
                <a:srgbClr val="C00000"/>
              </a:solidFill>
              <a:latin typeface="Times New Roman" panose="02020603050405020304" pitchFamily="18" charset="0"/>
              <a:cs typeface="Times New Roman" panose="02020603050405020304" pitchFamily="18" charset="0"/>
            </a:endParaRPr>
          </a:p>
        </p:txBody>
      </p:sp>
      <p:graphicFrame>
        <p:nvGraphicFramePr>
          <p:cNvPr id="5" name="表格 4">
            <a:extLst>
              <a:ext uri="{FF2B5EF4-FFF2-40B4-BE49-F238E27FC236}">
                <a16:creationId xmlns:a16="http://schemas.microsoft.com/office/drawing/2014/main" id="{71C05BA4-488A-4DE8-A682-9F2AD95A8B89}"/>
              </a:ext>
            </a:extLst>
          </p:cNvPr>
          <p:cNvGraphicFramePr>
            <a:graphicFrameLocks noGrp="1"/>
          </p:cNvGraphicFramePr>
          <p:nvPr>
            <p:extLst>
              <p:ext uri="{D42A27DB-BD31-4B8C-83A1-F6EECF244321}">
                <p14:modId xmlns:p14="http://schemas.microsoft.com/office/powerpoint/2010/main" val="903919838"/>
              </p:ext>
            </p:extLst>
          </p:nvPr>
        </p:nvGraphicFramePr>
        <p:xfrm>
          <a:off x="250825" y="2060575"/>
          <a:ext cx="8642349" cy="4248150"/>
        </p:xfrm>
        <a:graphic>
          <a:graphicData uri="http://schemas.openxmlformats.org/drawingml/2006/table">
            <a:tbl>
              <a:tblPr firstRow="1" firstCol="1" bandRow="1">
                <a:tableStyleId>{F2DE63D5-997A-4646-A377-4702673A728D}</a:tableStyleId>
              </a:tblPr>
              <a:tblGrid>
                <a:gridCol w="2880783">
                  <a:extLst>
                    <a:ext uri="{9D8B030D-6E8A-4147-A177-3AD203B41FA5}">
                      <a16:colId xmlns:a16="http://schemas.microsoft.com/office/drawing/2014/main" val="20000"/>
                    </a:ext>
                  </a:extLst>
                </a:gridCol>
                <a:gridCol w="2880783">
                  <a:extLst>
                    <a:ext uri="{9D8B030D-6E8A-4147-A177-3AD203B41FA5}">
                      <a16:colId xmlns:a16="http://schemas.microsoft.com/office/drawing/2014/main" val="20001"/>
                    </a:ext>
                  </a:extLst>
                </a:gridCol>
                <a:gridCol w="2880783">
                  <a:extLst>
                    <a:ext uri="{9D8B030D-6E8A-4147-A177-3AD203B41FA5}">
                      <a16:colId xmlns:a16="http://schemas.microsoft.com/office/drawing/2014/main" val="20002"/>
                    </a:ext>
                  </a:extLst>
                </a:gridCol>
              </a:tblGrid>
              <a:tr h="849630">
                <a:tc>
                  <a:txBody>
                    <a:bodyPr/>
                    <a:lstStyle/>
                    <a:p>
                      <a:pPr algn="ctr">
                        <a:spcAft>
                          <a:spcPts val="0"/>
                        </a:spcAft>
                      </a:pPr>
                      <a:r>
                        <a:rPr lang="en-US" sz="2800" dirty="0">
                          <a:latin typeface="微軟正黑體" panose="020B0604030504040204" pitchFamily="34" charset="-120"/>
                          <a:ea typeface="微軟正黑體" panose="020B0604030504040204" pitchFamily="34" charset="-120"/>
                        </a:rPr>
                        <a:t> </a:t>
                      </a:r>
                      <a:endParaRPr lang="zh-TW" altLang="en-US" sz="2800" dirty="0">
                        <a:latin typeface="微軟正黑體" panose="020B0604030504040204" pitchFamily="34" charset="-120"/>
                        <a:ea typeface="微軟正黑體" panose="020B0604030504040204" pitchFamily="34" charset="-120"/>
                      </a:endParaRPr>
                    </a:p>
                  </a:txBody>
                  <a:tcPr marL="68583" marR="68583" marT="0" marB="0" anchor="ctr"/>
                </a:tc>
                <a:tc>
                  <a:txBody>
                    <a:bodyPr/>
                    <a:lstStyle/>
                    <a:p>
                      <a:pPr algn="ctr">
                        <a:spcAft>
                          <a:spcPts val="0"/>
                        </a:spcAft>
                      </a:pPr>
                      <a:r>
                        <a:rPr lang="en-US" sz="2800" dirty="0">
                          <a:latin typeface="微軟正黑體" panose="020B0604030504040204" pitchFamily="34" charset="-120"/>
                          <a:ea typeface="微軟正黑體" panose="020B0604030504040204" pitchFamily="34" charset="-120"/>
                        </a:rPr>
                        <a:t>18</a:t>
                      </a:r>
                      <a:r>
                        <a:rPr lang="zh-TW" altLang="en-US" sz="2800" dirty="0">
                          <a:latin typeface="微軟正黑體" panose="020B0604030504040204" pitchFamily="34" charset="-120"/>
                          <a:ea typeface="微軟正黑體" panose="020B0604030504040204" pitchFamily="34" charset="-120"/>
                        </a:rPr>
                        <a:t>歲以下</a:t>
                      </a:r>
                    </a:p>
                  </a:txBody>
                  <a:tcPr marL="68583" marR="68583" marT="0" marB="0" anchor="ctr"/>
                </a:tc>
                <a:tc>
                  <a:txBody>
                    <a:bodyPr/>
                    <a:lstStyle/>
                    <a:p>
                      <a:pPr algn="ctr">
                        <a:spcAft>
                          <a:spcPts val="0"/>
                        </a:spcAft>
                      </a:pPr>
                      <a:r>
                        <a:rPr lang="en-US" sz="2800" dirty="0">
                          <a:latin typeface="微軟正黑體" panose="020B0604030504040204" pitchFamily="34" charset="-120"/>
                          <a:ea typeface="微軟正黑體" panose="020B0604030504040204" pitchFamily="34" charset="-120"/>
                        </a:rPr>
                        <a:t>18</a:t>
                      </a:r>
                      <a:r>
                        <a:rPr lang="zh-TW" altLang="en-US" sz="2800" dirty="0">
                          <a:latin typeface="微軟正黑體" panose="020B0604030504040204" pitchFamily="34" charset="-120"/>
                          <a:ea typeface="微軟正黑體" panose="020B0604030504040204" pitchFamily="34" charset="-120"/>
                        </a:rPr>
                        <a:t>歲以上</a:t>
                      </a:r>
                    </a:p>
                  </a:txBody>
                  <a:tcPr marL="68583" marR="68583" marT="0" marB="0" anchor="ctr"/>
                </a:tc>
                <a:extLst>
                  <a:ext uri="{0D108BD9-81ED-4DB2-BD59-A6C34878D82A}">
                    <a16:rowId xmlns:a16="http://schemas.microsoft.com/office/drawing/2014/main" val="10000"/>
                  </a:ext>
                </a:extLst>
              </a:tr>
              <a:tr h="1132840">
                <a:tc>
                  <a:txBody>
                    <a:bodyPr/>
                    <a:lstStyle/>
                    <a:p>
                      <a:pPr marL="0" marR="0" lvl="0" indent="0" algn="ctr" defTabSz="457207" rtl="0" eaLnBrk="1" fontAlgn="auto" latinLnBrk="0" hangingPunct="1">
                        <a:lnSpc>
                          <a:spcPct val="100000"/>
                        </a:lnSpc>
                        <a:spcBef>
                          <a:spcPts val="0"/>
                        </a:spcBef>
                        <a:spcAft>
                          <a:spcPts val="0"/>
                        </a:spcAft>
                        <a:buClrTx/>
                        <a:buSzTx/>
                        <a:buFontTx/>
                        <a:buNone/>
                        <a:tabLst/>
                        <a:defRPr/>
                      </a:pPr>
                      <a:r>
                        <a:rPr lang="zh-TW" altLang="en-US" sz="2800" dirty="0">
                          <a:latin typeface="微軟正黑體" panose="020B0604030504040204" pitchFamily="34" charset="-120"/>
                          <a:ea typeface="微軟正黑體" panose="020B0604030504040204" pitchFamily="34" charset="-120"/>
                        </a:rPr>
                        <a:t>性侵害</a:t>
                      </a:r>
                    </a:p>
                  </a:txBody>
                  <a:tcPr marL="68583" marR="68583" marT="0" marB="0" anchor="ctr"/>
                </a:tc>
                <a:tc>
                  <a:txBody>
                    <a:bodyPr/>
                    <a:lstStyle/>
                    <a:p>
                      <a:pPr algn="ctr">
                        <a:spcAft>
                          <a:spcPts val="0"/>
                        </a:spcAft>
                      </a:pPr>
                      <a:r>
                        <a:rPr lang="zh-TW" altLang="en-US" sz="2800" dirty="0">
                          <a:latin typeface="微軟正黑體" panose="020B0604030504040204" pitchFamily="34" charset="-120"/>
                          <a:ea typeface="微軟正黑體" panose="020B0604030504040204" pitchFamily="34" charset="-120"/>
                        </a:rPr>
                        <a:t>校安＋社政</a:t>
                      </a:r>
                    </a:p>
                  </a:txBody>
                  <a:tcPr marL="68583" marR="68583" marT="0" marB="0" anchor="ctr"/>
                </a:tc>
                <a:tc>
                  <a:txBody>
                    <a:bodyPr/>
                    <a:lstStyle/>
                    <a:p>
                      <a:pPr algn="ctr">
                        <a:spcAft>
                          <a:spcPts val="0"/>
                        </a:spcAft>
                      </a:pPr>
                      <a:r>
                        <a:rPr lang="zh-TW" altLang="en-US" sz="2800" b="1" kern="1200" dirty="0">
                          <a:solidFill>
                            <a:srgbClr val="C00000"/>
                          </a:solidFill>
                          <a:latin typeface="微軟正黑體" panose="020B0604030504040204" pitchFamily="34" charset="-120"/>
                          <a:ea typeface="微軟正黑體" panose="020B0604030504040204" pitchFamily="34" charset="-120"/>
                          <a:cs typeface="+mn-cs"/>
                        </a:rPr>
                        <a:t>校安＋社</a:t>
                      </a:r>
                      <a:r>
                        <a:rPr lang="zh-TW" altLang="en-US" sz="2800" b="1" dirty="0">
                          <a:solidFill>
                            <a:srgbClr val="C00000"/>
                          </a:solidFill>
                          <a:latin typeface="微軟正黑體" panose="020B0604030504040204" pitchFamily="34" charset="-120"/>
                          <a:ea typeface="微軟正黑體" panose="020B0604030504040204" pitchFamily="34" charset="-120"/>
                        </a:rPr>
                        <a:t>政</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algn="ctr">
                        <a:spcAft>
                          <a:spcPts val="0"/>
                        </a:spcAft>
                      </a:pPr>
                      <a:r>
                        <a:rPr lang="en-US" altLang="zh-TW" sz="2400" b="1" dirty="0">
                          <a:solidFill>
                            <a:schemeClr val="bg2"/>
                          </a:solidFill>
                          <a:latin typeface="微軟正黑體" panose="020B0604030504040204" pitchFamily="34" charset="-120"/>
                          <a:ea typeface="微軟正黑體" panose="020B0604030504040204" pitchFamily="34" charset="-120"/>
                        </a:rPr>
                        <a:t>(</a:t>
                      </a:r>
                      <a:r>
                        <a:rPr lang="zh-TW" altLang="en-US" sz="2400" b="1" dirty="0">
                          <a:solidFill>
                            <a:schemeClr val="bg2"/>
                          </a:solidFill>
                          <a:latin typeface="微軟正黑體" panose="020B0604030504040204" pitchFamily="34" charset="-120"/>
                          <a:ea typeface="微軟正黑體" panose="020B0604030504040204" pitchFamily="34" charset="-120"/>
                        </a:rPr>
                        <a:t>性侵害犯罪防治法</a:t>
                      </a:r>
                      <a:r>
                        <a:rPr lang="en-US" altLang="zh-TW" sz="2400" b="1" dirty="0">
                          <a:solidFill>
                            <a:schemeClr val="bg2"/>
                          </a:solidFill>
                          <a:latin typeface="微軟正黑體" panose="020B0604030504040204" pitchFamily="34" charset="-120"/>
                          <a:ea typeface="微軟正黑體" panose="020B0604030504040204" pitchFamily="34" charset="-120"/>
                        </a:rPr>
                        <a:t>)</a:t>
                      </a:r>
                      <a:endParaRPr lang="zh-TW" altLang="en-US" sz="2400" b="1" dirty="0">
                        <a:solidFill>
                          <a:schemeClr val="bg2"/>
                        </a:solidFill>
                        <a:latin typeface="微軟正黑體" panose="020B0604030504040204" pitchFamily="34" charset="-120"/>
                        <a:ea typeface="微軟正黑體" panose="020B0604030504040204" pitchFamily="34" charset="-120"/>
                      </a:endParaRPr>
                    </a:p>
                  </a:txBody>
                  <a:tcPr marL="68583" marR="68583" marT="0" marB="0" anchor="ctr"/>
                </a:tc>
                <a:extLst>
                  <a:ext uri="{0D108BD9-81ED-4DB2-BD59-A6C34878D82A}">
                    <a16:rowId xmlns:a16="http://schemas.microsoft.com/office/drawing/2014/main" val="2753977471"/>
                  </a:ext>
                </a:extLst>
              </a:tr>
              <a:tr h="1132840">
                <a:tc>
                  <a:txBody>
                    <a:bodyPr/>
                    <a:lstStyle/>
                    <a:p>
                      <a:pPr algn="ctr">
                        <a:spcAft>
                          <a:spcPts val="0"/>
                        </a:spcAft>
                      </a:pPr>
                      <a:r>
                        <a:rPr lang="zh-TW" altLang="en-US" sz="2800" dirty="0">
                          <a:latin typeface="微軟正黑體" panose="020B0604030504040204" pitchFamily="34" charset="-120"/>
                          <a:ea typeface="微軟正黑體" panose="020B0604030504040204" pitchFamily="34" charset="-120"/>
                        </a:rPr>
                        <a:t>性騷擾</a:t>
                      </a:r>
                    </a:p>
                  </a:txBody>
                  <a:tcPr marL="68583" marR="68583" marT="0" marB="0" anchor="ctr"/>
                </a:tc>
                <a:tc>
                  <a:txBody>
                    <a:bodyPr/>
                    <a:lstStyle/>
                    <a:p>
                      <a:pPr marL="0" marR="0" lvl="0" indent="0" algn="ctr" defTabSz="457207"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校安＋社政</a:t>
                      </a:r>
                    </a:p>
                  </a:txBody>
                  <a:tcPr marL="68583" marR="68583" marT="0" marB="0" anchor="ctr"/>
                </a:tc>
                <a:tc>
                  <a:txBody>
                    <a:bodyPr/>
                    <a:lstStyle/>
                    <a:p>
                      <a:pPr algn="ctr">
                        <a:spcAft>
                          <a:spcPts val="0"/>
                        </a:spcAft>
                      </a:pPr>
                      <a:r>
                        <a:rPr lang="zh-TW" altLang="en-US" sz="2800" dirty="0">
                          <a:latin typeface="微軟正黑體" panose="020B0604030504040204" pitchFamily="34" charset="-120"/>
                          <a:ea typeface="微軟正黑體" panose="020B0604030504040204" pitchFamily="34" charset="-120"/>
                        </a:rPr>
                        <a:t>校安</a:t>
                      </a:r>
                    </a:p>
                  </a:txBody>
                  <a:tcPr marL="68583" marR="68583" marT="0" marB="0" anchor="ctr"/>
                </a:tc>
                <a:extLst>
                  <a:ext uri="{0D108BD9-81ED-4DB2-BD59-A6C34878D82A}">
                    <a16:rowId xmlns:a16="http://schemas.microsoft.com/office/drawing/2014/main" val="10002"/>
                  </a:ext>
                </a:extLst>
              </a:tr>
              <a:tr h="1132840">
                <a:tc>
                  <a:txBody>
                    <a:bodyPr/>
                    <a:lstStyle/>
                    <a:p>
                      <a:pPr algn="ctr">
                        <a:spcAft>
                          <a:spcPts val="0"/>
                        </a:spcAft>
                      </a:pPr>
                      <a:r>
                        <a:rPr lang="zh-TW" altLang="en-US" sz="2800" dirty="0">
                          <a:latin typeface="微軟正黑體" panose="020B0604030504040204" pitchFamily="34" charset="-120"/>
                          <a:ea typeface="微軟正黑體" panose="020B0604030504040204" pitchFamily="34" charset="-120"/>
                        </a:rPr>
                        <a:t>性霸凌</a:t>
                      </a:r>
                    </a:p>
                  </a:txBody>
                  <a:tcPr marL="68583" marR="68583" marT="0" marB="0" anchor="ctr"/>
                </a:tc>
                <a:tc>
                  <a:txBody>
                    <a:bodyPr/>
                    <a:lstStyle/>
                    <a:p>
                      <a:pPr marL="0" marR="0" lvl="0" indent="0" algn="ctr" defTabSz="457207"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校安＋社政</a:t>
                      </a:r>
                    </a:p>
                  </a:txBody>
                  <a:tcPr marL="68583" marR="68583" marT="0" marB="0" anchor="ctr"/>
                </a:tc>
                <a:tc>
                  <a:txBody>
                    <a:bodyPr/>
                    <a:lstStyle/>
                    <a:p>
                      <a:pPr algn="ctr">
                        <a:spcAft>
                          <a:spcPts val="0"/>
                        </a:spcAft>
                      </a:pPr>
                      <a:r>
                        <a:rPr lang="zh-TW" altLang="en-US" sz="2800" dirty="0">
                          <a:latin typeface="微軟正黑體" panose="020B0604030504040204" pitchFamily="34" charset="-120"/>
                          <a:ea typeface="微軟正黑體" panose="020B0604030504040204" pitchFamily="34" charset="-120"/>
                        </a:rPr>
                        <a:t>校安</a:t>
                      </a:r>
                    </a:p>
                  </a:txBody>
                  <a:tcPr marL="68583" marR="68583" marT="0" marB="0"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B9A7C16-D505-40FC-A7EF-5B64DD219359}"/>
              </a:ext>
            </a:extLst>
          </p:cNvPr>
          <p:cNvSpPr>
            <a:spLocks noGrp="1"/>
          </p:cNvSpPr>
          <p:nvPr>
            <p:ph idx="1"/>
          </p:nvPr>
        </p:nvSpPr>
        <p:spPr>
          <a:xfrm>
            <a:off x="323850" y="1844675"/>
            <a:ext cx="8229600" cy="4525963"/>
          </a:xfrm>
        </p:spPr>
        <p:txBody>
          <a:bodyPr rtlCol="0">
            <a:normAutofit lnSpcReduction="10000"/>
          </a:bodyPr>
          <a:lstStyle/>
          <a:p>
            <a:pPr marL="0" indent="0" algn="just" defTabSz="457207" fontAlgn="auto">
              <a:spcAft>
                <a:spcPts val="0"/>
              </a:spcAft>
              <a:buClr>
                <a:schemeClr val="bg2">
                  <a:lumMod val="40000"/>
                  <a:lumOff val="60000"/>
                </a:schemeClr>
              </a:buClr>
              <a:buFont typeface="Arial" panose="020B0604020202020204" pitchFamily="34" charset="0"/>
              <a:buNone/>
              <a:defRPr/>
            </a:pPr>
            <a:r>
              <a:rPr lang="zh-TW" altLang="en-US" sz="2400" dirty="0">
                <a:latin typeface="微軟正黑體" panose="020B0604030504040204" pitchFamily="34" charset="-120"/>
              </a:rPr>
              <a:t>鑑於各級學校屢有因「社政通報」或「校安通報」其中一種漏未或延遲通報，而有受罰之情事，教育部第</a:t>
            </a:r>
            <a:r>
              <a:rPr lang="en-US" altLang="zh-TW" sz="2400" dirty="0">
                <a:latin typeface="微軟正黑體" panose="020B0604030504040204" pitchFamily="34" charset="-120"/>
              </a:rPr>
              <a:t>7</a:t>
            </a:r>
            <a:r>
              <a:rPr lang="zh-TW" altLang="en-US" sz="2400" dirty="0">
                <a:latin typeface="微軟正黑體" panose="020B0604030504040204" pitchFamily="34" charset="-120"/>
              </a:rPr>
              <a:t>屆性別平等教育委員會於</a:t>
            </a:r>
            <a:r>
              <a:rPr lang="en-US" altLang="zh-TW" sz="2400" dirty="0">
                <a:latin typeface="微軟正黑體" panose="020B0604030504040204" pitchFamily="34" charset="-120"/>
              </a:rPr>
              <a:t>105</a:t>
            </a:r>
            <a:r>
              <a:rPr lang="zh-TW" altLang="en-US" sz="2400" dirty="0">
                <a:latin typeface="微軟正黑體" panose="020B0604030504040204" pitchFamily="34" charset="-120"/>
              </a:rPr>
              <a:t>年</a:t>
            </a:r>
            <a:r>
              <a:rPr lang="en-US" altLang="zh-TW" sz="2400" dirty="0">
                <a:latin typeface="微軟正黑體" panose="020B0604030504040204" pitchFamily="34" charset="-120"/>
              </a:rPr>
              <a:t>12</a:t>
            </a:r>
            <a:r>
              <a:rPr lang="zh-TW" altLang="en-US" sz="2400" dirty="0">
                <a:latin typeface="微軟正黑體" panose="020B0604030504040204" pitchFamily="34" charset="-120"/>
              </a:rPr>
              <a:t>月</a:t>
            </a:r>
            <a:r>
              <a:rPr lang="en-US" altLang="zh-TW" sz="2400" dirty="0">
                <a:latin typeface="微軟正黑體" panose="020B0604030504040204" pitchFamily="34" charset="-120"/>
              </a:rPr>
              <a:t>20</a:t>
            </a:r>
            <a:r>
              <a:rPr lang="zh-TW" altLang="en-US" sz="2400" dirty="0">
                <a:latin typeface="微軟正黑體" panose="020B0604030504040204" pitchFamily="34" charset="-120"/>
              </a:rPr>
              <a:t>日第</a:t>
            </a:r>
            <a:r>
              <a:rPr lang="en-US" altLang="zh-TW" sz="2400" dirty="0">
                <a:latin typeface="微軟正黑體" panose="020B0604030504040204" pitchFamily="34" charset="-120"/>
              </a:rPr>
              <a:t>4</a:t>
            </a:r>
            <a:r>
              <a:rPr lang="zh-TW" altLang="en-US" sz="2400" dirty="0">
                <a:latin typeface="微軟正黑體" panose="020B0604030504040204" pitchFamily="34" charset="-120"/>
              </a:rPr>
              <a:t>次會議決議，各級學校之通報權責人員宜整合至校安通報人員，並施以通報知能之培訓。</a:t>
            </a:r>
          </a:p>
          <a:p>
            <a:pPr marL="0" indent="0" algn="just" defTabSz="457207" fontAlgn="auto">
              <a:spcAft>
                <a:spcPts val="0"/>
              </a:spcAft>
              <a:buClr>
                <a:schemeClr val="bg2">
                  <a:lumMod val="40000"/>
                  <a:lumOff val="60000"/>
                </a:schemeClr>
              </a:buClr>
              <a:buFont typeface="Arial" panose="020B0604020202020204" pitchFamily="34" charset="0"/>
              <a:buNone/>
              <a:defRPr/>
            </a:pPr>
            <a:r>
              <a:rPr lang="zh-TW" altLang="en-US" sz="2400" dirty="0">
                <a:solidFill>
                  <a:schemeClr val="bg1"/>
                </a:solidFill>
                <a:latin typeface="微軟正黑體" panose="020B0604030504040204" pitchFamily="34" charset="-120"/>
              </a:rPr>
              <a:t>為避免疑似校園性別事件之通報與其他類型之兒童少年保護事件通報窗口不一，致生通報權責不明疑義</a:t>
            </a:r>
            <a:r>
              <a:rPr lang="zh-TW" altLang="en-US" sz="2400" dirty="0">
                <a:latin typeface="微軟正黑體" panose="020B0604030504040204" pitchFamily="34" charset="-120"/>
              </a:rPr>
              <a:t>，就事件之通報窗口是否整合乙節，</a:t>
            </a:r>
            <a:r>
              <a:rPr lang="zh-TW" altLang="en-US" sz="2400" b="1" dirty="0">
                <a:solidFill>
                  <a:schemeClr val="accent1"/>
                </a:solidFill>
                <a:latin typeface="微軟正黑體" panose="020B0604030504040204" pitchFamily="34" charset="-120"/>
              </a:rPr>
              <a:t>由各校本權責自行決定</a:t>
            </a:r>
            <a:r>
              <a:rPr lang="zh-TW" altLang="en-US" sz="2400" dirty="0">
                <a:latin typeface="微軟正黑體" panose="020B0604030504040204" pitchFamily="34" charset="-120"/>
              </a:rPr>
              <a:t>，並請將通報窗口</a:t>
            </a:r>
            <a:r>
              <a:rPr lang="en-US" altLang="zh-TW" sz="2400" dirty="0">
                <a:latin typeface="微軟正黑體" panose="020B0604030504040204" pitchFamily="34" charset="-120"/>
              </a:rPr>
              <a:t>(</a:t>
            </a:r>
            <a:r>
              <a:rPr lang="zh-TW" altLang="en-US" sz="2400" dirty="0">
                <a:latin typeface="微軟正黑體" panose="020B0604030504040204" pitchFamily="34" charset="-120"/>
              </a:rPr>
              <a:t>人員</a:t>
            </a:r>
            <a:r>
              <a:rPr lang="en-US" altLang="zh-TW" sz="2400" dirty="0">
                <a:latin typeface="微軟正黑體" panose="020B0604030504040204" pitchFamily="34" charset="-120"/>
              </a:rPr>
              <a:t>)</a:t>
            </a:r>
            <a:r>
              <a:rPr lang="zh-TW" altLang="en-US" sz="2400" dirty="0">
                <a:latin typeface="微軟正黑體" panose="020B0604030504040204" pitchFamily="34" charset="-120"/>
              </a:rPr>
              <a:t>訂定於學校防性侵害、性騷擾及性霸凌治規定中，以明確規範通報責任。又若將「社政通報</a:t>
            </a:r>
            <a:r>
              <a:rPr lang="en-US" altLang="zh-TW" sz="2400" dirty="0">
                <a:latin typeface="微軟正黑體" panose="020B0604030504040204" pitchFamily="34" charset="-120"/>
              </a:rPr>
              <a:t>(</a:t>
            </a:r>
            <a:r>
              <a:rPr lang="zh-TW" altLang="en-US" sz="2400" dirty="0">
                <a:latin typeface="微軟正黑體" panose="020B0604030504040204" pitchFamily="34" charset="-120"/>
              </a:rPr>
              <a:t>社會安全網─線上求助</a:t>
            </a:r>
            <a:r>
              <a:rPr lang="en-US" altLang="zh-TW" sz="2400" dirty="0">
                <a:latin typeface="微軟正黑體" panose="020B0604030504040204" pitchFamily="34" charset="-120"/>
              </a:rPr>
              <a:t>/</a:t>
            </a:r>
            <a:r>
              <a:rPr lang="zh-TW" altLang="en-US" sz="2400" dirty="0">
                <a:latin typeface="微軟正黑體" panose="020B0604030504040204" pitchFamily="34" charset="-120"/>
              </a:rPr>
              <a:t>通報</a:t>
            </a:r>
            <a:r>
              <a:rPr lang="en-US" altLang="zh-TW" sz="2400" dirty="0">
                <a:latin typeface="微軟正黑體" panose="020B0604030504040204" pitchFamily="34" charset="-120"/>
              </a:rPr>
              <a:t>)</a:t>
            </a:r>
            <a:r>
              <a:rPr lang="zh-TW" altLang="en-US" sz="2400" dirty="0">
                <a:latin typeface="微軟正黑體" panose="020B0604030504040204" pitchFamily="34" charset="-120"/>
              </a:rPr>
              <a:t>」通報窗口整合至校安通報人員，請務必落實業務交接。</a:t>
            </a:r>
          </a:p>
        </p:txBody>
      </p:sp>
      <p:sp>
        <p:nvSpPr>
          <p:cNvPr id="21507" name="TextBox 7">
            <a:extLst>
              <a:ext uri="{FF2B5EF4-FFF2-40B4-BE49-F238E27FC236}">
                <a16:creationId xmlns:a16="http://schemas.microsoft.com/office/drawing/2014/main" id="{DA93D98B-1D64-4C12-90B6-9FC846719AE9}"/>
              </a:ext>
            </a:extLst>
          </p:cNvPr>
          <p:cNvSpPr txBox="1">
            <a:spLocks noChangeArrowheads="1"/>
          </p:cNvSpPr>
          <p:nvPr/>
        </p:nvSpPr>
        <p:spPr bwMode="auto">
          <a:xfrm flipH="1">
            <a:off x="179388" y="979488"/>
            <a:ext cx="8713787"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校安＋社政通報：為避免權責疑義或延誤，建議整合</a:t>
            </a:r>
            <a:endPar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1508" name="矩形 5">
            <a:extLst>
              <a:ext uri="{FF2B5EF4-FFF2-40B4-BE49-F238E27FC236}">
                <a16:creationId xmlns:a16="http://schemas.microsoft.com/office/drawing/2014/main" id="{B32817F2-96CA-4E30-8573-FCED8DBC645A}"/>
              </a:ext>
            </a:extLst>
          </p:cNvPr>
          <p:cNvSpPr>
            <a:spLocks noChangeArrowheads="1"/>
          </p:cNvSpPr>
          <p:nvPr/>
        </p:nvSpPr>
        <p:spPr bwMode="auto">
          <a:xfrm>
            <a:off x="2590800" y="5993825"/>
            <a:ext cx="6553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教育部國教署</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106</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年</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2</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月</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18</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日臺教國屬學字第</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1060014622</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號函</a:t>
            </a:r>
            <a:b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b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本府</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106</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年</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2</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月</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24</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日基府教特參字第</a:t>
            </a:r>
            <a:r>
              <a:rPr kumimoji="0" lang="en-US" altLang="zh-TW"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1060106281</a:t>
            </a:r>
            <a:r>
              <a:rPr kumimoji="0" lang="zh-TW" altLang="en-US" sz="16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rPr>
              <a:t>號函</a:t>
            </a:r>
            <a:endParaRPr kumimoji="0" lang="en-US" altLang="zh-TW" sz="2000" b="0" i="0" u="none" strike="noStrike" kern="120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1">
            <a:extLst>
              <a:ext uri="{FF2B5EF4-FFF2-40B4-BE49-F238E27FC236}">
                <a16:creationId xmlns:a16="http://schemas.microsoft.com/office/drawing/2014/main" id="{48BBF48F-01E9-40CB-AD91-174DE0F81FBB}"/>
              </a:ext>
            </a:extLst>
          </p:cNvPr>
          <p:cNvGraphicFramePr>
            <a:graphicFrameLocks noGrp="1"/>
          </p:cNvGraphicFramePr>
          <p:nvPr>
            <p:ph idx="1"/>
            <p:extLst>
              <p:ext uri="{D42A27DB-BD31-4B8C-83A1-F6EECF244321}">
                <p14:modId xmlns:p14="http://schemas.microsoft.com/office/powerpoint/2010/main" val="2563547086"/>
              </p:ext>
            </p:extLst>
          </p:nvPr>
        </p:nvGraphicFramePr>
        <p:xfrm>
          <a:off x="323528" y="1484784"/>
          <a:ext cx="8496944" cy="5174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531" name="TextBox 7">
            <a:extLst>
              <a:ext uri="{FF2B5EF4-FFF2-40B4-BE49-F238E27FC236}">
                <a16:creationId xmlns:a16="http://schemas.microsoft.com/office/drawing/2014/main" id="{4D6C6F7A-3D34-4C7F-A14E-665D0AFEECD9}"/>
              </a:ext>
            </a:extLst>
          </p:cNvPr>
          <p:cNvSpPr txBox="1">
            <a:spLocks noChangeArrowheads="1"/>
          </p:cNvSpPr>
          <p:nvPr/>
        </p:nvSpPr>
        <p:spPr bwMode="auto">
          <a:xfrm flipH="1">
            <a:off x="179388" y="979488"/>
            <a:ext cx="8713787"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一般情況校安通報</a:t>
            </a:r>
            <a:endPar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a:extLst>
              <a:ext uri="{FF2B5EF4-FFF2-40B4-BE49-F238E27FC236}">
                <a16:creationId xmlns:a16="http://schemas.microsoft.com/office/drawing/2014/main" id="{997DD712-0508-4A94-BC58-922FFBB74CEE}"/>
              </a:ext>
            </a:extLst>
          </p:cNvPr>
          <p:cNvSpPr>
            <a:spLocks noChangeArrowheads="1"/>
          </p:cNvSpPr>
          <p:nvPr/>
        </p:nvSpPr>
        <p:spPr bwMode="auto">
          <a:xfrm>
            <a:off x="19050" y="1949450"/>
            <a:ext cx="9017000" cy="2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342900" marR="0" lvl="0" indent="-342900" algn="l" defTabSz="4572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刑法</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221</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：對男女以強暴、脅迫</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sng"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違反意願</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之方法而為</a:t>
            </a:r>
            <a:r>
              <a:rPr kumimoji="0" lang="zh-TW" altLang="en-US" sz="2000" b="1" i="0" u="sng"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性交</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者，處以</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p>
          <a:p>
            <a:pPr marL="342900" marR="0" lvl="0" indent="-342900" algn="l" defTabSz="4572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刑法</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224</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：對男女以強暴、脅迫</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sng"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違反意願</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之方法而為</a:t>
            </a:r>
            <a:r>
              <a:rPr kumimoji="0" lang="zh-TW" altLang="en-US" sz="2000" b="1" i="0" u="sng"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猥褻</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者，處以</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p>
          <a:p>
            <a:pPr marL="342900" marR="0" lvl="0" indent="-342900" algn="l" defTabSz="4572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刑法</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227</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：對</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未滿</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14</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歲</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/14</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歲以上未滿</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歲</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之男女為</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性交</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猥褻</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者，處以</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p>
          <a:p>
            <a:pPr marL="342900" marR="0" lvl="0" indent="-342900" algn="l" defTabSz="4572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刑法</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227-1</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18</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歲</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以下之人犯</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227</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之罪者，減輕或免除其刑。</a:t>
            </a:r>
            <a:endPar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endParaRPr>
          </a:p>
          <a:p>
            <a:pPr marL="342900" marR="0" lvl="0" indent="-342900" algn="l" defTabSz="4572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刑法</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229-1</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：未滿</a:t>
            </a:r>
            <a:r>
              <a:rPr kumimoji="0" lang="en-US" altLang="zh-TW"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18</a:t>
            </a: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歲</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之人犯</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227</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之罪者，須告訴乃論。</a:t>
            </a:r>
            <a:endPar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endParaRPr>
          </a:p>
        </p:txBody>
      </p:sp>
      <p:grpSp>
        <p:nvGrpSpPr>
          <p:cNvPr id="20" name="群組 19">
            <a:extLst>
              <a:ext uri="{FF2B5EF4-FFF2-40B4-BE49-F238E27FC236}">
                <a16:creationId xmlns:a16="http://schemas.microsoft.com/office/drawing/2014/main" id="{79F71ABF-671F-424C-9756-18AF80F5A931}"/>
              </a:ext>
            </a:extLst>
          </p:cNvPr>
          <p:cNvGrpSpPr/>
          <p:nvPr/>
        </p:nvGrpSpPr>
        <p:grpSpPr>
          <a:xfrm>
            <a:off x="5436096" y="1115777"/>
            <a:ext cx="3420888" cy="657039"/>
            <a:chOff x="2354643" y="2760612"/>
            <a:chExt cx="3855286" cy="732917"/>
          </a:xfrm>
          <a:solidFill>
            <a:schemeClr val="accent5"/>
          </a:solidFill>
        </p:grpSpPr>
        <p:grpSp>
          <p:nvGrpSpPr>
            <p:cNvPr id="13" name="群組 12">
              <a:extLst>
                <a:ext uri="{FF2B5EF4-FFF2-40B4-BE49-F238E27FC236}">
                  <a16:creationId xmlns:a16="http://schemas.microsoft.com/office/drawing/2014/main" id="{F13980F7-C1F1-48BD-B53B-A457162B102E}"/>
                </a:ext>
              </a:extLst>
            </p:cNvPr>
            <p:cNvGrpSpPr/>
            <p:nvPr/>
          </p:nvGrpSpPr>
          <p:grpSpPr>
            <a:xfrm>
              <a:off x="2354643" y="2760612"/>
              <a:ext cx="3855286" cy="732917"/>
              <a:chOff x="6117315" y="1766397"/>
              <a:chExt cx="3855286" cy="732917"/>
            </a:xfrm>
            <a:grpFill/>
          </p:grpSpPr>
          <p:cxnSp>
            <p:nvCxnSpPr>
              <p:cNvPr id="9" name="直線單箭頭接點 8">
                <a:extLst>
                  <a:ext uri="{FF2B5EF4-FFF2-40B4-BE49-F238E27FC236}">
                    <a16:creationId xmlns:a16="http://schemas.microsoft.com/office/drawing/2014/main" id="{32DF8BC2-6289-428B-8702-9938D2848597}"/>
                  </a:ext>
                </a:extLst>
              </p:cNvPr>
              <p:cNvCxnSpPr>
                <a:cxnSpLocks/>
              </p:cNvCxnSpPr>
              <p:nvPr/>
            </p:nvCxnSpPr>
            <p:spPr>
              <a:xfrm>
                <a:off x="6117315" y="2132856"/>
                <a:ext cx="3855286" cy="0"/>
              </a:xfrm>
              <a:prstGeom prst="straightConnector1">
                <a:avLst/>
              </a:prstGeom>
              <a:grpFill/>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5E7C2173-BB42-4E26-B7F5-49C42D15D315}"/>
                  </a:ext>
                </a:extLst>
              </p:cNvPr>
              <p:cNvCxnSpPr>
                <a:cxnSpLocks/>
              </p:cNvCxnSpPr>
              <p:nvPr/>
            </p:nvCxnSpPr>
            <p:spPr>
              <a:xfrm>
                <a:off x="7076951" y="1766397"/>
                <a:ext cx="0" cy="732917"/>
              </a:xfrm>
              <a:prstGeom prst="line">
                <a:avLst/>
              </a:prstGeom>
              <a:grpFill/>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直線接點 21">
                <a:extLst>
                  <a:ext uri="{FF2B5EF4-FFF2-40B4-BE49-F238E27FC236}">
                    <a16:creationId xmlns:a16="http://schemas.microsoft.com/office/drawing/2014/main" id="{A80FCC48-D07E-42B4-AF47-B68598FF4ABC}"/>
                  </a:ext>
                </a:extLst>
              </p:cNvPr>
              <p:cNvCxnSpPr>
                <a:cxnSpLocks/>
              </p:cNvCxnSpPr>
              <p:nvPr/>
            </p:nvCxnSpPr>
            <p:spPr>
              <a:xfrm>
                <a:off x="8805143" y="1766397"/>
                <a:ext cx="0" cy="732917"/>
              </a:xfrm>
              <a:prstGeom prst="line">
                <a:avLst/>
              </a:prstGeom>
              <a:grpFill/>
              <a:ln w="762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9" name="文字方塊 18">
              <a:extLst>
                <a:ext uri="{FF2B5EF4-FFF2-40B4-BE49-F238E27FC236}">
                  <a16:creationId xmlns:a16="http://schemas.microsoft.com/office/drawing/2014/main" id="{E79B70D9-3EEE-470E-87CA-CC31269583F0}"/>
                </a:ext>
              </a:extLst>
            </p:cNvPr>
            <p:cNvSpPr txBox="1"/>
            <p:nvPr/>
          </p:nvSpPr>
          <p:spPr>
            <a:xfrm>
              <a:off x="2944626" y="2929169"/>
              <a:ext cx="739305" cy="400110"/>
            </a:xfrm>
            <a:prstGeom prst="rect">
              <a:avLst/>
            </a:prstGeom>
            <a:grp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歲</a:t>
              </a:r>
            </a:p>
          </p:txBody>
        </p:sp>
        <p:sp>
          <p:nvSpPr>
            <p:cNvPr id="24" name="文字方塊 23">
              <a:extLst>
                <a:ext uri="{FF2B5EF4-FFF2-40B4-BE49-F238E27FC236}">
                  <a16:creationId xmlns:a16="http://schemas.microsoft.com/office/drawing/2014/main" id="{A5A6B7D5-6F37-479C-BBF5-C4A14FB378BB}"/>
                </a:ext>
              </a:extLst>
            </p:cNvPr>
            <p:cNvSpPr txBox="1"/>
            <p:nvPr/>
          </p:nvSpPr>
          <p:spPr>
            <a:xfrm>
              <a:off x="4716016" y="2929169"/>
              <a:ext cx="745717" cy="400110"/>
            </a:xfrm>
            <a:prstGeom prst="rect">
              <a:avLst/>
            </a:prstGeom>
            <a:grp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18</a:t>
              </a:r>
              <a:r>
                <a:rPr kumimoji="0" lang="zh-TW" altLang="en-US"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歲</a:t>
              </a:r>
            </a:p>
          </p:txBody>
        </p:sp>
      </p:grpSp>
      <p:sp>
        <p:nvSpPr>
          <p:cNvPr id="23556" name="TextBox 7">
            <a:extLst>
              <a:ext uri="{FF2B5EF4-FFF2-40B4-BE49-F238E27FC236}">
                <a16:creationId xmlns:a16="http://schemas.microsoft.com/office/drawing/2014/main" id="{88062A9B-B445-4F47-AD80-D9A5CBE3D92C}"/>
              </a:ext>
            </a:extLst>
          </p:cNvPr>
          <p:cNvSpPr txBox="1">
            <a:spLocks noChangeArrowheads="1"/>
          </p:cNvSpPr>
          <p:nvPr/>
        </p:nvSpPr>
        <p:spPr bwMode="auto">
          <a:xfrm flipH="1">
            <a:off x="215900" y="1052513"/>
            <a:ext cx="87122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性侵害／性猥褻／合意性行為？</a:t>
            </a:r>
            <a:endPar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6" name="矩形 35">
            <a:extLst>
              <a:ext uri="{FF2B5EF4-FFF2-40B4-BE49-F238E27FC236}">
                <a16:creationId xmlns:a16="http://schemas.microsoft.com/office/drawing/2014/main" id="{849F79C7-552D-4EAB-AAE1-97C5A7A48CE4}"/>
              </a:ext>
            </a:extLst>
          </p:cNvPr>
          <p:cNvSpPr/>
          <p:nvPr/>
        </p:nvSpPr>
        <p:spPr>
          <a:xfrm>
            <a:off x="19050" y="4554538"/>
            <a:ext cx="9124950" cy="1882775"/>
          </a:xfrm>
          <a:prstGeom prst="rect">
            <a:avLst/>
          </a:prstGeom>
          <a:solidFill>
            <a:schemeClr val="accent3">
              <a:lumMod val="20000"/>
              <a:lumOff val="80000"/>
            </a:schemeClr>
          </a:solidFill>
          <a:ln w="38100">
            <a:solidFill>
              <a:srgbClr val="C00000"/>
            </a:solidFill>
          </a:ln>
        </p:spPr>
        <p:txBody>
          <a:bodyPr>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TW" altLang="en-US" sz="2000" b="1" i="0" u="sng" strike="noStrike" kern="1200" cap="none" spc="0" normalizeH="0" baseline="0" noProof="0" dirty="0">
                <a:ln>
                  <a:noFill/>
                </a:ln>
                <a:solidFill>
                  <a:schemeClr val="accent1"/>
                </a:solidFill>
                <a:effectLst/>
                <a:uLnTx/>
                <a:uFillTx/>
                <a:latin typeface="微軟正黑體" panose="020B0604030504040204" pitchFamily="34" charset="-120"/>
                <a:ea typeface="微軟正黑體" panose="020B0604030504040204" pitchFamily="34" charset="-120"/>
                <a:cs typeface="+mn-cs"/>
              </a:rPr>
              <a:t>違反意願</a:t>
            </a:r>
            <a:r>
              <a:rPr kumimoji="0" lang="zh-TW" altLang="en-US" sz="2000" b="1"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rPr>
              <a:t>之性交</a:t>
            </a:r>
            <a:r>
              <a:rPr kumimoji="0" lang="en-US" altLang="zh-TW" sz="2000" b="1" i="0" u="none" strike="noStrike" kern="1200" cap="none" spc="0" normalizeH="0" baseline="0" noProof="0" dirty="0">
                <a:ln>
                  <a:noFill/>
                </a:ln>
                <a:solidFill>
                  <a:schemeClr val="bg1"/>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猥褻，犯刑法</a:t>
            </a:r>
            <a:r>
              <a:rPr kumimoji="0" lang="zh-TW" altLang="en-US" sz="20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第</a:t>
            </a:r>
            <a:r>
              <a:rPr kumimoji="0" lang="en-US" altLang="zh-TW" sz="20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221/224</a:t>
            </a:r>
            <a:r>
              <a:rPr kumimoji="0" lang="zh-TW" altLang="en-US" sz="20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條</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，屬非告訴乃論。</a:t>
            </a:r>
            <a:endPar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endParaRPr>
          </a:p>
          <a:p>
            <a:pPr marL="342900" lvl="0" indent="-342900">
              <a:lnSpc>
                <a:spcPct val="150000"/>
              </a:lnSpc>
              <a:buFont typeface="Arial" panose="020B0604020202020204" pitchFamily="34" charset="0"/>
              <a:buChar char="•"/>
              <a:defRPr/>
            </a:pPr>
            <a:r>
              <a:rPr kumimoji="0" lang="zh-TW" altLang="en-US" sz="2000" b="1" i="0" u="sng" strike="noStrike" kern="1200" cap="none" spc="0" normalizeH="0" baseline="0" noProof="0" dirty="0">
                <a:ln>
                  <a:noFill/>
                </a:ln>
                <a:solidFill>
                  <a:schemeClr val="accent5"/>
                </a:solidFill>
                <a:effectLst/>
                <a:uLnTx/>
                <a:uFillTx/>
                <a:latin typeface="微軟正黑體" panose="020B0604030504040204" pitchFamily="34" charset="-120"/>
                <a:ea typeface="微軟正黑體" panose="020B0604030504040204" pitchFamily="34" charset="-120"/>
                <a:cs typeface="+mn-cs"/>
              </a:rPr>
              <a:t>非違反意願</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（即合意）之</a:t>
            </a:r>
            <a:r>
              <a:rPr lang="zh-TW" altLang="en-US" sz="2000" b="1" dirty="0">
                <a:solidFill>
                  <a:schemeClr val="bg1"/>
                </a:solidFill>
                <a:latin typeface="微軟正黑體" panose="020B0604030504040204" pitchFamily="34" charset="-120"/>
                <a:ea typeface="微軟正黑體" panose="020B0604030504040204" pitchFamily="34" charset="-120"/>
              </a:rPr>
              <a:t>性交</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rgbClr val="3F3F3F"/>
                </a:solidFill>
                <a:latin typeface="微軟正黑體" panose="020B0604030504040204" pitchFamily="34" charset="-120"/>
                <a:ea typeface="微軟正黑體" panose="020B0604030504040204" pitchFamily="34" charset="-120"/>
              </a:rPr>
              <a:t>猥褻</a:t>
            </a:r>
            <a:endPar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endParaRPr>
          </a:p>
          <a:p>
            <a:pPr marL="800100" marR="0" lvl="1"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一方為未滿</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歲</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雙方均未滿</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歲，</a:t>
            </a:r>
            <a:r>
              <a:rPr lang="zh-TW" altLang="en-US" sz="2000" b="1" u="sng" dirty="0">
                <a:solidFill>
                  <a:schemeClr val="accent5"/>
                </a:solidFill>
                <a:latin typeface="微軟正黑體" panose="020B0604030504040204" pitchFamily="34" charset="-120"/>
                <a:ea typeface="微軟正黑體" panose="020B0604030504040204" pitchFamily="34" charset="-120"/>
              </a:rPr>
              <a:t>犯第</a:t>
            </a:r>
            <a:r>
              <a:rPr lang="en-US" altLang="zh-TW" sz="2000" b="1" u="sng" dirty="0">
                <a:solidFill>
                  <a:schemeClr val="accent5"/>
                </a:solidFill>
                <a:latin typeface="微軟正黑體" panose="020B0604030504040204" pitchFamily="34" charset="-120"/>
                <a:ea typeface="微軟正黑體" panose="020B0604030504040204" pitchFamily="34" charset="-120"/>
              </a:rPr>
              <a:t>227</a:t>
            </a:r>
            <a:r>
              <a:rPr lang="zh-TW" altLang="en-US" sz="2000" b="1" u="sng" dirty="0">
                <a:solidFill>
                  <a:schemeClr val="accent5"/>
                </a:solidFill>
                <a:latin typeface="微軟正黑體" panose="020B0604030504040204" pitchFamily="34" charset="-120"/>
                <a:ea typeface="微軟正黑體" panose="020B0604030504040204" pitchFamily="34" charset="-120"/>
              </a:rPr>
              <a:t>條</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lang="zh-TW" altLang="en-US" sz="2000" b="1" u="sng" dirty="0">
                <a:solidFill>
                  <a:schemeClr val="accent5"/>
                </a:solidFill>
                <a:latin typeface="微軟正黑體" panose="020B0604030504040204" pitchFamily="34" charset="-120"/>
                <a:ea typeface="微軟正黑體" panose="020B0604030504040204" pitchFamily="34" charset="-120"/>
              </a:rPr>
              <a:t>確認爭議性、申請意願</a:t>
            </a:r>
            <a:endParaRPr lang="en-US" altLang="zh-TW" sz="2000" b="1" u="sng" dirty="0">
              <a:solidFill>
                <a:schemeClr val="accent5"/>
              </a:solidFill>
              <a:latin typeface="微軟正黑體" panose="020B0604030504040204" pitchFamily="34" charset="-120"/>
              <a:ea typeface="微軟正黑體" panose="020B0604030504040204" pitchFamily="34" charset="-120"/>
            </a:endParaRPr>
          </a:p>
          <a:p>
            <a:pPr marL="800100" marR="0" lvl="1"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雙方均已滿</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歲，非為刑法第</a:t>
            </a:r>
            <a:r>
              <a:rPr kumimoji="0" lang="en-US" altLang="zh-TW"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227</a:t>
            </a:r>
            <a:r>
              <a:rPr kumimoji="0" lang="zh-TW" altLang="en-US" sz="2000" b="1"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條→</a:t>
            </a:r>
            <a:r>
              <a:rPr lang="zh-TW" altLang="en-US" sz="2000" b="1" u="sng" dirty="0">
                <a:solidFill>
                  <a:schemeClr val="accent5"/>
                </a:solidFill>
                <a:latin typeface="微軟正黑體" panose="020B0604030504040204" pitchFamily="34" charset="-120"/>
                <a:ea typeface="微軟正黑體" panose="020B0604030504040204" pitchFamily="34" charset="-120"/>
              </a:rPr>
              <a:t>著重教育輔導</a:t>
            </a:r>
            <a:endParaRPr lang="en-US" altLang="zh-TW" sz="2000" b="1" u="sng" dirty="0">
              <a:solidFill>
                <a:schemeClr val="accent5"/>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標題 1">
            <a:extLst>
              <a:ext uri="{FF2B5EF4-FFF2-40B4-BE49-F238E27FC236}">
                <a16:creationId xmlns:a16="http://schemas.microsoft.com/office/drawing/2014/main" id="{C6E91AD1-A39A-4AF6-8D8B-FD550E2E9300}"/>
              </a:ext>
            </a:extLst>
          </p:cNvPr>
          <p:cNvSpPr>
            <a:spLocks noGrp="1" noChangeArrowheads="1"/>
          </p:cNvSpPr>
          <p:nvPr>
            <p:ph type="title"/>
          </p:nvPr>
        </p:nvSpPr>
        <p:spPr>
          <a:xfrm>
            <a:off x="250825" y="1052513"/>
            <a:ext cx="8229600" cy="547687"/>
          </a:xfrm>
        </p:spPr>
        <p:txBody>
          <a:bodyPr/>
          <a:lstStyle/>
          <a:p>
            <a:pPr>
              <a:lnSpc>
                <a:spcPct val="150000"/>
              </a:lnSpc>
            </a:pPr>
            <a:r>
              <a:rPr lang="zh-TW" altLang="en-US" sz="2200" b="1" dirty="0">
                <a:latin typeface="微軟正黑體" panose="020B0604030504040204" pitchFamily="34" charset="-120"/>
              </a:rPr>
              <a:t>Ｑ：</a:t>
            </a:r>
            <a:r>
              <a:rPr lang="zh-TW" altLang="en-US" sz="2200" b="1" u="sng" dirty="0">
                <a:latin typeface="微軟正黑體" panose="020B0604030504040204" pitchFamily="34" charset="-120"/>
              </a:rPr>
              <a:t>跨校之未滿</a:t>
            </a:r>
            <a:r>
              <a:rPr lang="en-US" altLang="zh-TW" sz="2200" b="1" u="sng" dirty="0">
                <a:latin typeface="微軟正黑體" panose="020B0604030504040204" pitchFamily="34" charset="-120"/>
              </a:rPr>
              <a:t>18</a:t>
            </a:r>
            <a:r>
              <a:rPr lang="zh-TW" altLang="en-US" sz="2200" b="1" u="sng" dirty="0">
                <a:latin typeface="微軟正黑體" panose="020B0604030504040204" pitchFamily="34" charset="-120"/>
              </a:rPr>
              <a:t>歲學生</a:t>
            </a:r>
            <a:r>
              <a:rPr lang="zh-TW" altLang="en-US" sz="2200" b="1" dirty="0">
                <a:latin typeface="微軟正黑體" panose="020B0604030504040204" pitchFamily="34" charset="-120"/>
              </a:rPr>
              <a:t>發生合意性行為事件，如何通報？</a:t>
            </a:r>
            <a:br>
              <a:rPr lang="en-US" altLang="zh-TW" sz="2200" b="1" u="sng" dirty="0"/>
            </a:br>
            <a:r>
              <a:rPr lang="zh-TW" altLang="en-US" sz="2200" b="1" dirty="0">
                <a:latin typeface="微軟正黑體" panose="020B0604030504040204" pitchFamily="34" charset="-120"/>
              </a:rPr>
              <a:t>一、校安通報：</a:t>
            </a:r>
            <a:r>
              <a:rPr lang="zh-TW" altLang="en-US" sz="2200" b="1" dirty="0">
                <a:solidFill>
                  <a:schemeClr val="accent1"/>
                </a:solidFill>
                <a:latin typeface="微軟正黑體" panose="020B0604030504040204" pitchFamily="34" charset="-120"/>
              </a:rPr>
              <a:t>涉及之學校均應進行校安通報</a:t>
            </a:r>
            <a:r>
              <a:rPr lang="zh-TW" altLang="en-US" sz="2200" b="1" dirty="0">
                <a:latin typeface="微軟正黑體" panose="020B0604030504040204" pitchFamily="34" charset="-120"/>
              </a:rPr>
              <a:t>。</a:t>
            </a:r>
            <a:br>
              <a:rPr lang="en-US" altLang="zh-TW" sz="2200" b="1" dirty="0">
                <a:latin typeface="微軟正黑體" panose="020B0604030504040204" pitchFamily="34" charset="-120"/>
              </a:rPr>
            </a:br>
            <a:r>
              <a:rPr lang="zh-TW" altLang="en-US" sz="2200" b="1" dirty="0">
                <a:latin typeface="微軟正黑體" panose="020B0604030504040204" pitchFamily="34" charset="-120"/>
              </a:rPr>
              <a:t>二、社政通報：</a:t>
            </a:r>
            <a:br>
              <a:rPr lang="en-US" altLang="zh-TW" sz="2200" b="1" dirty="0">
                <a:latin typeface="微軟正黑體" panose="020B0604030504040204" pitchFamily="34" charset="-120"/>
              </a:rPr>
            </a:br>
            <a:endParaRPr lang="zh-TW" altLang="en-US" sz="2200" b="1" dirty="0">
              <a:latin typeface="微軟正黑體" panose="020B0604030504040204" pitchFamily="34" charset="-120"/>
            </a:endParaRPr>
          </a:p>
        </p:txBody>
      </p:sp>
      <p:grpSp>
        <p:nvGrpSpPr>
          <p:cNvPr id="24579" name="群組 5">
            <a:extLst>
              <a:ext uri="{FF2B5EF4-FFF2-40B4-BE49-F238E27FC236}">
                <a16:creationId xmlns:a16="http://schemas.microsoft.com/office/drawing/2014/main" id="{D1ED0BE5-8584-4017-AFB2-E4684B828DB3}"/>
              </a:ext>
            </a:extLst>
          </p:cNvPr>
          <p:cNvGrpSpPr>
            <a:grpSpLocks/>
          </p:cNvGrpSpPr>
          <p:nvPr/>
        </p:nvGrpSpPr>
        <p:grpSpPr bwMode="auto">
          <a:xfrm>
            <a:off x="395288" y="5532438"/>
            <a:ext cx="9685337" cy="1325562"/>
            <a:chOff x="-1455982" y="2172129"/>
            <a:chExt cx="9685582" cy="1325567"/>
          </a:xfrm>
        </p:grpSpPr>
        <p:sp>
          <p:nvSpPr>
            <p:cNvPr id="7" name="矩形 6">
              <a:extLst>
                <a:ext uri="{FF2B5EF4-FFF2-40B4-BE49-F238E27FC236}">
                  <a16:creationId xmlns:a16="http://schemas.microsoft.com/office/drawing/2014/main" id="{EDACCE1F-6EB9-4A64-82CF-EB6B75BF326D}"/>
                </a:ext>
              </a:extLst>
            </p:cNvPr>
            <p:cNvSpPr/>
            <p:nvPr/>
          </p:nvSpPr>
          <p:spPr>
            <a:xfrm>
              <a:off x="-208" y="2172129"/>
              <a:ext cx="8229808" cy="76200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文字方塊 7">
              <a:extLst>
                <a:ext uri="{FF2B5EF4-FFF2-40B4-BE49-F238E27FC236}">
                  <a16:creationId xmlns:a16="http://schemas.microsoft.com/office/drawing/2014/main" id="{7F732D45-1008-4E18-94C6-CE0F0463509D}"/>
                </a:ext>
              </a:extLst>
            </p:cNvPr>
            <p:cNvSpPr txBox="1"/>
            <p:nvPr/>
          </p:nvSpPr>
          <p:spPr>
            <a:xfrm>
              <a:off x="-1455982" y="2735693"/>
              <a:ext cx="8229808" cy="762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261290" tIns="20320" rIns="113792" bIns="20320" spcCol="1270"/>
            <a:lstStyle/>
            <a:p>
              <a:pPr marL="171450" marR="0" lvl="1" indent="-171450" algn="l" defTabSz="711200" rtl="0" eaLnBrk="1" fontAlgn="auto" latinLnBrk="0" hangingPunct="1">
                <a:lnSpc>
                  <a:spcPct val="90000"/>
                </a:lnSpc>
                <a:spcBef>
                  <a:spcPts val="0"/>
                </a:spcBef>
                <a:spcAft>
                  <a:spcPct val="20000"/>
                </a:spcAft>
                <a:buClrTx/>
                <a:buSzTx/>
                <a:buFontTx/>
                <a:buChar char="•"/>
                <a:tabLst/>
                <a:defRPr/>
              </a:pPr>
              <a:endParaRPr kumimoji="0" lang="zh-TW" altLang="en-US" sz="1600" b="0" i="0" u="none" strike="noStrike" kern="1200" cap="none" spc="0" normalizeH="0" baseline="0" noProof="0" dirty="0">
                <a:ln>
                  <a:noFill/>
                </a:ln>
                <a:solidFill>
                  <a:srgbClr val="3F3F3F">
                    <a:hueOff val="0"/>
                    <a:satOff val="0"/>
                    <a:lumOff val="0"/>
                    <a:alphaOff val="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24580" name="矩形 1">
            <a:extLst>
              <a:ext uri="{FF2B5EF4-FFF2-40B4-BE49-F238E27FC236}">
                <a16:creationId xmlns:a16="http://schemas.microsoft.com/office/drawing/2014/main" id="{5E2F30CD-F514-4007-89EB-74B8CFAE9252}"/>
              </a:ext>
            </a:extLst>
          </p:cNvPr>
          <p:cNvSpPr>
            <a:spLocks noChangeArrowheads="1"/>
          </p:cNvSpPr>
          <p:nvPr/>
        </p:nvSpPr>
        <p:spPr bwMode="auto">
          <a:xfrm>
            <a:off x="3980607" y="6210217"/>
            <a:ext cx="509671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教育部</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104</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年</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3</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月</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30</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日臺教學</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三</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字第</a:t>
            </a:r>
            <a:r>
              <a:rPr kumimoji="0" lang="en-US" altLang="zh-TW"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1040028094</a:t>
            </a:r>
            <a:r>
              <a:rPr kumimoji="0" lang="zh-TW" altLang="en-US" sz="1600" b="0" i="0" u="none" strike="noStrike" kern="1200" cap="none" spc="0" normalizeH="0" baseline="0" noProof="0" dirty="0">
                <a:ln>
                  <a:noFill/>
                </a:ln>
                <a:solidFill>
                  <a:srgbClr val="3F3F3F"/>
                </a:solidFill>
                <a:effectLst/>
                <a:uLnTx/>
                <a:uFillTx/>
                <a:latin typeface="微軟正黑體" panose="020B0604030504040204" pitchFamily="34" charset="-120"/>
                <a:ea typeface="微軟正黑體" panose="020B0604030504040204" pitchFamily="34" charset="-120"/>
                <a:cs typeface="+mn-cs"/>
              </a:rPr>
              <a:t>號函</a:t>
            </a:r>
            <a:endParaRPr kumimoji="0" lang="zh-TW" altLang="en-US" sz="1600" b="0" i="0" u="none" strike="noStrike" kern="1200" cap="none" spc="0" normalizeH="0" baseline="0" noProof="0" dirty="0">
              <a:ln>
                <a:noFill/>
              </a:ln>
              <a:solidFill>
                <a:srgbClr val="3F3F3F"/>
              </a:solidFill>
              <a:effectLst/>
              <a:uLnTx/>
              <a:uFillTx/>
              <a:latin typeface="Century Gothic" panose="020B0502020202020204" pitchFamily="34" charset="0"/>
              <a:ea typeface="新細明體" panose="02020500000000000000" pitchFamily="18" charset="-120"/>
              <a:cs typeface="+mn-cs"/>
            </a:endParaRPr>
          </a:p>
        </p:txBody>
      </p:sp>
      <p:grpSp>
        <p:nvGrpSpPr>
          <p:cNvPr id="20" name="群組 19">
            <a:extLst>
              <a:ext uri="{FF2B5EF4-FFF2-40B4-BE49-F238E27FC236}">
                <a16:creationId xmlns:a16="http://schemas.microsoft.com/office/drawing/2014/main" id="{79F71ABF-671F-424C-9756-18AF80F5A931}"/>
              </a:ext>
            </a:extLst>
          </p:cNvPr>
          <p:cNvGrpSpPr/>
          <p:nvPr/>
        </p:nvGrpSpPr>
        <p:grpSpPr>
          <a:xfrm>
            <a:off x="683568" y="5109335"/>
            <a:ext cx="5112568" cy="732917"/>
            <a:chOff x="1745432" y="2760612"/>
            <a:chExt cx="5112568" cy="732917"/>
          </a:xfrm>
          <a:solidFill>
            <a:schemeClr val="accent5"/>
          </a:solidFill>
        </p:grpSpPr>
        <p:grpSp>
          <p:nvGrpSpPr>
            <p:cNvPr id="13" name="群組 12">
              <a:extLst>
                <a:ext uri="{FF2B5EF4-FFF2-40B4-BE49-F238E27FC236}">
                  <a16:creationId xmlns:a16="http://schemas.microsoft.com/office/drawing/2014/main" id="{F13980F7-C1F1-48BD-B53B-A457162B102E}"/>
                </a:ext>
              </a:extLst>
            </p:cNvPr>
            <p:cNvGrpSpPr/>
            <p:nvPr/>
          </p:nvGrpSpPr>
          <p:grpSpPr>
            <a:xfrm>
              <a:off x="1745432" y="2760612"/>
              <a:ext cx="5112568" cy="732917"/>
              <a:chOff x="5508104" y="1766397"/>
              <a:chExt cx="5112568" cy="732917"/>
            </a:xfrm>
            <a:grpFill/>
          </p:grpSpPr>
          <p:cxnSp>
            <p:nvCxnSpPr>
              <p:cNvPr id="9" name="直線單箭頭接點 8">
                <a:extLst>
                  <a:ext uri="{FF2B5EF4-FFF2-40B4-BE49-F238E27FC236}">
                    <a16:creationId xmlns:a16="http://schemas.microsoft.com/office/drawing/2014/main" id="{32DF8BC2-6289-428B-8702-9938D2848597}"/>
                  </a:ext>
                </a:extLst>
              </p:cNvPr>
              <p:cNvCxnSpPr/>
              <p:nvPr/>
            </p:nvCxnSpPr>
            <p:spPr>
              <a:xfrm>
                <a:off x="5508104" y="2132856"/>
                <a:ext cx="5112568" cy="0"/>
              </a:xfrm>
              <a:prstGeom prst="straightConnector1">
                <a:avLst/>
              </a:prstGeom>
              <a:grpFill/>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5E7C2173-BB42-4E26-B7F5-49C42D15D315}"/>
                  </a:ext>
                </a:extLst>
              </p:cNvPr>
              <p:cNvCxnSpPr>
                <a:cxnSpLocks/>
              </p:cNvCxnSpPr>
              <p:nvPr/>
            </p:nvCxnSpPr>
            <p:spPr>
              <a:xfrm>
                <a:off x="7076951" y="1766397"/>
                <a:ext cx="0" cy="732917"/>
              </a:xfrm>
              <a:prstGeom prst="line">
                <a:avLst/>
              </a:prstGeom>
              <a:grpFill/>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直線接點 21">
                <a:extLst>
                  <a:ext uri="{FF2B5EF4-FFF2-40B4-BE49-F238E27FC236}">
                    <a16:creationId xmlns:a16="http://schemas.microsoft.com/office/drawing/2014/main" id="{A80FCC48-D07E-42B4-AF47-B68598FF4ABC}"/>
                  </a:ext>
                </a:extLst>
              </p:cNvPr>
              <p:cNvCxnSpPr>
                <a:cxnSpLocks/>
              </p:cNvCxnSpPr>
              <p:nvPr/>
            </p:nvCxnSpPr>
            <p:spPr>
              <a:xfrm>
                <a:off x="8805143" y="1766397"/>
                <a:ext cx="0" cy="732917"/>
              </a:xfrm>
              <a:prstGeom prst="line">
                <a:avLst/>
              </a:prstGeom>
              <a:grpFill/>
              <a:ln w="762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9" name="文字方塊 18">
              <a:extLst>
                <a:ext uri="{FF2B5EF4-FFF2-40B4-BE49-F238E27FC236}">
                  <a16:creationId xmlns:a16="http://schemas.microsoft.com/office/drawing/2014/main" id="{E79B70D9-3EEE-470E-87CA-CC31269583F0}"/>
                </a:ext>
              </a:extLst>
            </p:cNvPr>
            <p:cNvSpPr txBox="1"/>
            <p:nvPr/>
          </p:nvSpPr>
          <p:spPr>
            <a:xfrm>
              <a:off x="2944626" y="2929169"/>
              <a:ext cx="739305" cy="400110"/>
            </a:xfrm>
            <a:prstGeom prst="rect">
              <a:avLst/>
            </a:prstGeom>
            <a:grp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歲</a:t>
              </a:r>
            </a:p>
          </p:txBody>
        </p:sp>
        <p:sp>
          <p:nvSpPr>
            <p:cNvPr id="24" name="文字方塊 23">
              <a:extLst>
                <a:ext uri="{FF2B5EF4-FFF2-40B4-BE49-F238E27FC236}">
                  <a16:creationId xmlns:a16="http://schemas.microsoft.com/office/drawing/2014/main" id="{A5A6B7D5-6F37-479C-BBF5-C4A14FB378BB}"/>
                </a:ext>
              </a:extLst>
            </p:cNvPr>
            <p:cNvSpPr txBox="1"/>
            <p:nvPr/>
          </p:nvSpPr>
          <p:spPr>
            <a:xfrm>
              <a:off x="4716016" y="2929169"/>
              <a:ext cx="745717" cy="400110"/>
            </a:xfrm>
            <a:prstGeom prst="rect">
              <a:avLst/>
            </a:prstGeom>
            <a:grp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18</a:t>
              </a:r>
              <a:r>
                <a:rPr kumimoji="0" lang="zh-TW" altLang="en-US" sz="2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歲</a:t>
              </a:r>
            </a:p>
          </p:txBody>
        </p:sp>
      </p:grpSp>
      <p:graphicFrame>
        <p:nvGraphicFramePr>
          <p:cNvPr id="21" name="資料庫圖表 20">
            <a:extLst>
              <a:ext uri="{FF2B5EF4-FFF2-40B4-BE49-F238E27FC236}">
                <a16:creationId xmlns:a16="http://schemas.microsoft.com/office/drawing/2014/main" id="{3D4046B5-4E7E-4BCC-AC2F-3316BA31EF04}"/>
              </a:ext>
            </a:extLst>
          </p:cNvPr>
          <p:cNvGraphicFramePr/>
          <p:nvPr/>
        </p:nvGraphicFramePr>
        <p:xfrm>
          <a:off x="259930" y="2591180"/>
          <a:ext cx="8884095" cy="3507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群組 9">
            <a:extLst>
              <a:ext uri="{FF2B5EF4-FFF2-40B4-BE49-F238E27FC236}">
                <a16:creationId xmlns:a16="http://schemas.microsoft.com/office/drawing/2014/main" id="{979338C6-0EF8-402F-BC81-277F6B611D66}"/>
              </a:ext>
            </a:extLst>
          </p:cNvPr>
          <p:cNvGrpSpPr>
            <a:grpSpLocks/>
          </p:cNvGrpSpPr>
          <p:nvPr/>
        </p:nvGrpSpPr>
        <p:grpSpPr bwMode="auto">
          <a:xfrm>
            <a:off x="0" y="2446338"/>
            <a:ext cx="9107488" cy="4068762"/>
            <a:chOff x="36004" y="1394669"/>
            <a:chExt cx="9107996" cy="4068661"/>
          </a:xfrm>
        </p:grpSpPr>
        <p:pic>
          <p:nvPicPr>
            <p:cNvPr id="25606" name="圖片 5">
              <a:extLst>
                <a:ext uri="{FF2B5EF4-FFF2-40B4-BE49-F238E27FC236}">
                  <a16:creationId xmlns:a16="http://schemas.microsoft.com/office/drawing/2014/main" id="{08F65915-28FE-4795-AF9E-235D9594A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4"/>
            <a:stretch>
              <a:fillRect/>
            </a:stretch>
          </p:blipFill>
          <p:spPr bwMode="auto">
            <a:xfrm>
              <a:off x="36004" y="1394669"/>
              <a:ext cx="9107996" cy="406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7" name="群組 8">
              <a:extLst>
                <a:ext uri="{FF2B5EF4-FFF2-40B4-BE49-F238E27FC236}">
                  <a16:creationId xmlns:a16="http://schemas.microsoft.com/office/drawing/2014/main" id="{29BC0286-3FCB-4F0C-A30B-1D5BC9317EB1}"/>
                </a:ext>
              </a:extLst>
            </p:cNvPr>
            <p:cNvGrpSpPr>
              <a:grpSpLocks/>
            </p:cNvGrpSpPr>
            <p:nvPr/>
          </p:nvGrpSpPr>
          <p:grpSpPr bwMode="auto">
            <a:xfrm>
              <a:off x="1877195" y="3789040"/>
              <a:ext cx="3368724" cy="1512168"/>
              <a:chOff x="1877195" y="3789040"/>
              <a:chExt cx="3368724" cy="1512168"/>
            </a:xfrm>
          </p:grpSpPr>
          <p:sp>
            <p:nvSpPr>
              <p:cNvPr id="5" name="矩形 4">
                <a:extLst>
                  <a:ext uri="{FF2B5EF4-FFF2-40B4-BE49-F238E27FC236}">
                    <a16:creationId xmlns:a16="http://schemas.microsoft.com/office/drawing/2014/main" id="{D7EC8D00-2E9B-4CAC-A530-4752A1691F18}"/>
                  </a:ext>
                </a:extLst>
              </p:cNvPr>
              <p:cNvSpPr/>
              <p:nvPr/>
            </p:nvSpPr>
            <p:spPr>
              <a:xfrm>
                <a:off x="3590616" y="3788560"/>
                <a:ext cx="1655854" cy="5762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8" name="矩形 7">
                <a:extLst>
                  <a:ext uri="{FF2B5EF4-FFF2-40B4-BE49-F238E27FC236}">
                    <a16:creationId xmlns:a16="http://schemas.microsoft.com/office/drawing/2014/main" id="{10802394-200A-45AE-9395-3BBF25CFE0B3}"/>
                  </a:ext>
                </a:extLst>
              </p:cNvPr>
              <p:cNvSpPr/>
              <p:nvPr/>
            </p:nvSpPr>
            <p:spPr>
              <a:xfrm>
                <a:off x="1877607" y="5085514"/>
                <a:ext cx="1728884" cy="2158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grpSp>
      </p:grpSp>
      <p:sp>
        <p:nvSpPr>
          <p:cNvPr id="25603" name="TextBox 7">
            <a:extLst>
              <a:ext uri="{FF2B5EF4-FFF2-40B4-BE49-F238E27FC236}">
                <a16:creationId xmlns:a16="http://schemas.microsoft.com/office/drawing/2014/main" id="{591D63EE-5CF4-4233-B742-C3B9DC3E3E83}"/>
              </a:ext>
            </a:extLst>
          </p:cNvPr>
          <p:cNvSpPr txBox="1">
            <a:spLocks noChangeArrowheads="1"/>
          </p:cNvSpPr>
          <p:nvPr/>
        </p:nvSpPr>
        <p:spPr bwMode="auto">
          <a:xfrm flipH="1">
            <a:off x="179388" y="1038225"/>
            <a:ext cx="8713787"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性騷擾／性霸凌事件：涉及數位網路性別暴力？</a:t>
            </a:r>
            <a:endParaRPr kumimoji="0" lang="en-US" altLang="zh-TW"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性騷擾事件：涉及跟蹤騷擾防治法？</a:t>
            </a:r>
            <a:endParaRPr kumimoji="0" lang="en-US" altLang="zh-TW"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2" name="矩形 11">
            <a:extLst>
              <a:ext uri="{FF2B5EF4-FFF2-40B4-BE49-F238E27FC236}">
                <a16:creationId xmlns:a16="http://schemas.microsoft.com/office/drawing/2014/main" id="{9D2D8F97-D3AD-48FB-BAB9-AF5B71660FB6}"/>
              </a:ext>
            </a:extLst>
          </p:cNvPr>
          <p:cNvSpPr/>
          <p:nvPr/>
        </p:nvSpPr>
        <p:spPr>
          <a:xfrm>
            <a:off x="1841500" y="4076700"/>
            <a:ext cx="2946400"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id="{7AF91797-C905-43CB-B89C-EE85150390CD}"/>
              </a:ext>
            </a:extLst>
          </p:cNvPr>
          <p:cNvSpPr/>
          <p:nvPr/>
        </p:nvSpPr>
        <p:spPr>
          <a:xfrm>
            <a:off x="1841500" y="5310188"/>
            <a:ext cx="2946400"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hs.nnkieh.tn.edu.tw/uploads/tad_web/16/news/image/03.jpg.crdownload">
            <a:extLst>
              <a:ext uri="{FF2B5EF4-FFF2-40B4-BE49-F238E27FC236}">
                <a16:creationId xmlns:a16="http://schemas.microsoft.com/office/drawing/2014/main" id="{93197B7D-61DB-401E-8A41-C8BEDC20C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692" r="25154" b="41026"/>
          <a:stretch>
            <a:fillRect/>
          </a:stretch>
        </p:blipFill>
        <p:spPr bwMode="auto">
          <a:xfrm>
            <a:off x="4598989" y="3448050"/>
            <a:ext cx="4545011" cy="3135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6">
            <a:extLst>
              <a:ext uri="{FF2B5EF4-FFF2-40B4-BE49-F238E27FC236}">
                <a16:creationId xmlns:a16="http://schemas.microsoft.com/office/drawing/2014/main" id="{0449AD0B-4F72-4E8A-AFEC-998C43117DA3}"/>
              </a:ext>
            </a:extLst>
          </p:cNvPr>
          <p:cNvSpPr>
            <a:spLocks noChangeArrowheads="1"/>
          </p:cNvSpPr>
          <p:nvPr/>
        </p:nvSpPr>
        <p:spPr bwMode="auto">
          <a:xfrm>
            <a:off x="360363" y="1717675"/>
            <a:ext cx="76327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R="0" lvl="0" algn="l" defTabSz="457200" rtl="0" eaLnBrk="1" fontAlgn="base" latinLnBrk="0" hangingPunct="1">
              <a:lnSpc>
                <a:spcPct val="100000"/>
              </a:lnSpc>
              <a:spcBef>
                <a:spcPct val="0"/>
              </a:spcBef>
              <a:spcAft>
                <a:spcPct val="0"/>
              </a:spcAft>
              <a:buClrTx/>
              <a:buSzTx/>
              <a:buFontTx/>
              <a:buAutoNum type="arabicPeriod"/>
              <a:tabLst/>
              <a:defRPr/>
            </a:pP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網路跟蹤</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惡意或未經同意散布與性</a:t>
            </a: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性別有關個人私密資料</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3.</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網路性騷擾</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4.</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基於性別貶抑或仇恨之言論或行為</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5.</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性勒索</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6.</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人肉搜索</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7.</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基於性別偏見所為之強暴</a:t>
            </a:r>
            <a:b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與死亡威脅</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8.</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招募引誘</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9.</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非法侵入或竊取他人資料</a:t>
            </a:r>
            <a:b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br>
            <a:r>
              <a:rPr kumimoji="0" lang="en-US" altLang="zh-TW"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10.</a:t>
            </a: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偽造或冒用身分</a:t>
            </a:r>
          </a:p>
        </p:txBody>
      </p:sp>
      <p:sp>
        <p:nvSpPr>
          <p:cNvPr id="26628" name="TextBox 7">
            <a:extLst>
              <a:ext uri="{FF2B5EF4-FFF2-40B4-BE49-F238E27FC236}">
                <a16:creationId xmlns:a16="http://schemas.microsoft.com/office/drawing/2014/main" id="{35F849A0-EFDA-4E15-8455-967181521CA5}"/>
              </a:ext>
            </a:extLst>
          </p:cNvPr>
          <p:cNvSpPr txBox="1">
            <a:spLocks noChangeArrowheads="1"/>
          </p:cNvSpPr>
          <p:nvPr/>
        </p:nvSpPr>
        <p:spPr bwMode="auto">
          <a:xfrm flipH="1">
            <a:off x="215900" y="1052513"/>
            <a:ext cx="87122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數位／網路性別暴力</a:t>
            </a:r>
            <a:r>
              <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10</a:t>
            </a: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大類型：</a:t>
            </a:r>
            <a:endPar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7">
            <a:extLst>
              <a:ext uri="{FF2B5EF4-FFF2-40B4-BE49-F238E27FC236}">
                <a16:creationId xmlns:a16="http://schemas.microsoft.com/office/drawing/2014/main" id="{B83020E5-4898-451D-BF6A-D3C46CB327EF}"/>
              </a:ext>
            </a:extLst>
          </p:cNvPr>
          <p:cNvSpPr txBox="1">
            <a:spLocks noChangeArrowheads="1"/>
          </p:cNvSpPr>
          <p:nvPr/>
        </p:nvSpPr>
        <p:spPr bwMode="auto">
          <a:xfrm flipH="1">
            <a:off x="323850" y="981075"/>
            <a:ext cx="87122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校安通報：跟蹤騷擾防治法事件勾選「是」之事件</a:t>
            </a:r>
            <a:endParaRPr kumimoji="0" lang="en-US" altLang="zh-TW" sz="2800" b="1" i="0" u="none" strike="noStrike" kern="1200" cap="none" spc="0" normalizeH="0" baseline="0" noProof="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4" name="內容版面配置區 3">
            <a:extLst>
              <a:ext uri="{FF2B5EF4-FFF2-40B4-BE49-F238E27FC236}">
                <a16:creationId xmlns:a16="http://schemas.microsoft.com/office/drawing/2014/main" id="{AC7FDD2B-A8F1-4924-AA69-AEDFC0297A4D}"/>
              </a:ext>
            </a:extLst>
          </p:cNvPr>
          <p:cNvGraphicFramePr>
            <a:graphicFrameLocks noGrp="1"/>
          </p:cNvGraphicFramePr>
          <p:nvPr>
            <p:ph idx="1"/>
          </p:nvPr>
        </p:nvGraphicFramePr>
        <p:xfrm>
          <a:off x="395288" y="1844675"/>
          <a:ext cx="8424861" cy="4392613"/>
        </p:xfrm>
        <a:graphic>
          <a:graphicData uri="http://schemas.openxmlformats.org/drawingml/2006/table">
            <a:tbl>
              <a:tblPr firstRow="1" bandRow="1">
                <a:tableStyleId>{7DF18680-E054-41AD-8BC1-D1AEF772440D}</a:tableStyleId>
              </a:tblPr>
              <a:tblGrid>
                <a:gridCol w="2160221">
                  <a:extLst>
                    <a:ext uri="{9D8B030D-6E8A-4147-A177-3AD203B41FA5}">
                      <a16:colId xmlns:a16="http://schemas.microsoft.com/office/drawing/2014/main" val="1821453951"/>
                    </a:ext>
                  </a:extLst>
                </a:gridCol>
                <a:gridCol w="3132320">
                  <a:extLst>
                    <a:ext uri="{9D8B030D-6E8A-4147-A177-3AD203B41FA5}">
                      <a16:colId xmlns:a16="http://schemas.microsoft.com/office/drawing/2014/main" val="1431692850"/>
                    </a:ext>
                  </a:extLst>
                </a:gridCol>
                <a:gridCol w="3132320">
                  <a:extLst>
                    <a:ext uri="{9D8B030D-6E8A-4147-A177-3AD203B41FA5}">
                      <a16:colId xmlns:a16="http://schemas.microsoft.com/office/drawing/2014/main" val="2052377521"/>
                    </a:ext>
                  </a:extLst>
                </a:gridCol>
              </a:tblGrid>
              <a:tr h="768707">
                <a:tc>
                  <a:txBody>
                    <a:bodyPr/>
                    <a:lstStyle/>
                    <a:p>
                      <a:pPr algn="ct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樣態</a:t>
                      </a:r>
                      <a:endParaRPr lang="zh-TW" altLang="en-US" sz="2000" dirty="0">
                        <a:solidFill>
                          <a:srgbClr val="FFFFFF"/>
                        </a:solidFill>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被害人</a:t>
                      </a:r>
                      <a:r>
                        <a:rPr lang="en-US" altLang="zh-TW" sz="2000" u="none" strike="noStrike" kern="1200" baseline="0" dirty="0">
                          <a:solidFill>
                            <a:srgbClr val="FFFFFF"/>
                          </a:solidFill>
                          <a:latin typeface="微軟正黑體" panose="020B0604030504040204" pitchFamily="34" charset="-120"/>
                          <a:ea typeface="微軟正黑體" panose="020B0604030504040204" pitchFamily="34" charset="-120"/>
                        </a:rPr>
                        <a:t>18 </a:t>
                      </a: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歲以上</a:t>
                      </a:r>
                    </a:p>
                    <a:p>
                      <a:pPr algn="ct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通報類別</a:t>
                      </a:r>
                      <a:endParaRPr lang="zh-TW" altLang="en-US" sz="2000" dirty="0">
                        <a:solidFill>
                          <a:srgbClr val="FFFFFF"/>
                        </a:solidFill>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被害人未滿</a:t>
                      </a:r>
                      <a:r>
                        <a:rPr lang="en-US" altLang="zh-TW" sz="2000" u="none" strike="noStrike" kern="1200" baseline="0" dirty="0">
                          <a:solidFill>
                            <a:srgbClr val="FFFFFF"/>
                          </a:solidFill>
                          <a:latin typeface="微軟正黑體" panose="020B0604030504040204" pitchFamily="34" charset="-120"/>
                          <a:ea typeface="微軟正黑體" panose="020B0604030504040204" pitchFamily="34" charset="-120"/>
                        </a:rPr>
                        <a:t>18 </a:t>
                      </a: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歲</a:t>
                      </a:r>
                    </a:p>
                    <a:p>
                      <a:pPr algn="ctr"/>
                      <a:r>
                        <a:rPr lang="zh-TW" altLang="en-US" sz="2000" u="none" strike="noStrike" kern="1200" baseline="0" dirty="0">
                          <a:solidFill>
                            <a:srgbClr val="FFFFFF"/>
                          </a:solidFill>
                          <a:latin typeface="微軟正黑體" panose="020B0604030504040204" pitchFamily="34" charset="-120"/>
                          <a:ea typeface="微軟正黑體" panose="020B0604030504040204" pitchFamily="34" charset="-120"/>
                        </a:rPr>
                        <a:t>通報類別</a:t>
                      </a:r>
                      <a:endParaRPr lang="zh-TW" altLang="en-US" sz="2000" dirty="0">
                        <a:solidFill>
                          <a:srgbClr val="FFFFFF"/>
                        </a:solidFill>
                        <a:latin typeface="微軟正黑體" panose="020B0604030504040204" pitchFamily="34" charset="-120"/>
                        <a:ea typeface="微軟正黑體" panose="020B0604030504040204" pitchFamily="34" charset="-120"/>
                      </a:endParaRPr>
                    </a:p>
                  </a:txBody>
                  <a:tcPr marL="91439" marR="91439" marT="45721" marB="45721" anchor="ctr"/>
                </a:tc>
                <a:extLst>
                  <a:ext uri="{0D108BD9-81ED-4DB2-BD59-A6C34878D82A}">
                    <a16:rowId xmlns:a16="http://schemas.microsoft.com/office/drawing/2014/main" val="463349309"/>
                  </a:ext>
                </a:extLst>
              </a:tr>
              <a:tr h="1098154">
                <a:tc>
                  <a:txBody>
                    <a:bodyPr/>
                    <a:lstStyle/>
                    <a:p>
                      <a:pPr algn="ctr"/>
                      <a:r>
                        <a:rPr lang="zh-TW" altLang="en-US" sz="2000" b="1" u="none" strike="noStrike" kern="1200" baseline="0" dirty="0">
                          <a:latin typeface="微軟正黑體" panose="020B0604030504040204" pitchFamily="34" charset="-120"/>
                          <a:ea typeface="微軟正黑體" panose="020B0604030504040204" pitchFamily="34" charset="-120"/>
                        </a:rPr>
                        <a:t>與性或性別有關</a:t>
                      </a:r>
                      <a:br>
                        <a:rPr lang="en-US" altLang="zh-TW" sz="2000" b="1" u="none" strike="noStrike" kern="1200" baseline="0" dirty="0">
                          <a:latin typeface="微軟正黑體" panose="020B0604030504040204" pitchFamily="34" charset="-120"/>
                          <a:ea typeface="微軟正黑體" panose="020B0604030504040204" pitchFamily="34" charset="-120"/>
                        </a:rPr>
                      </a:br>
                      <a:r>
                        <a:rPr lang="zh-TW" altLang="en-US" sz="2000" b="1" u="none" strike="noStrike" kern="1200" baseline="0" dirty="0">
                          <a:solidFill>
                            <a:srgbClr val="C00000"/>
                          </a:solidFill>
                          <a:latin typeface="微軟正黑體" panose="020B0604030504040204" pitchFamily="34" charset="-120"/>
                          <a:ea typeface="微軟正黑體" panose="020B0604030504040204" pitchFamily="34" charset="-120"/>
                        </a:rPr>
                        <a:t>視為性騷擾</a:t>
                      </a:r>
                      <a:endParaRPr lang="zh-TW" altLang="en-US" sz="2000" b="1" dirty="0">
                        <a:solidFill>
                          <a:srgbClr val="C00000"/>
                        </a:solidFill>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b="1" u="none" strike="noStrike" kern="1200" baseline="0" dirty="0">
                          <a:latin typeface="微軟正黑體" panose="020B0604030504040204" pitchFamily="34" charset="-120"/>
                          <a:ea typeface="微軟正黑體" panose="020B0604030504040204" pitchFamily="34" charset="-120"/>
                        </a:rPr>
                        <a:t>安全維護事件</a:t>
                      </a:r>
                    </a:p>
                    <a:p>
                      <a:pPr algn="ctr"/>
                      <a:r>
                        <a:rPr lang="zh-TW" altLang="en-US" sz="2000" b="1" u="none" strike="noStrike" kern="1200" baseline="0" dirty="0">
                          <a:latin typeface="微軟正黑體" panose="020B0604030504040204" pitchFamily="34" charset="-120"/>
                          <a:ea typeface="微軟正黑體" panose="020B0604030504040204" pitchFamily="34" charset="-120"/>
                        </a:rPr>
                        <a:t>疑似</a:t>
                      </a:r>
                      <a:r>
                        <a:rPr lang="en-US" altLang="zh-TW" sz="2000" b="1" u="none" strike="noStrike" kern="1200" baseline="0" dirty="0">
                          <a:latin typeface="微軟正黑體" panose="020B0604030504040204" pitchFamily="34" charset="-120"/>
                          <a:ea typeface="微軟正黑體" panose="020B0604030504040204" pitchFamily="34" charset="-120"/>
                        </a:rPr>
                        <a:t>18 </a:t>
                      </a:r>
                      <a:r>
                        <a:rPr lang="zh-TW" altLang="en-US" sz="2000" b="1" u="none" strike="noStrike" kern="1200" baseline="0" dirty="0">
                          <a:latin typeface="微軟正黑體" panose="020B0604030504040204" pitchFamily="34" charset="-120"/>
                          <a:ea typeface="微軟正黑體" panose="020B0604030504040204" pitchFamily="34" charset="-120"/>
                        </a:rPr>
                        <a:t>歲以上性騷擾事件</a:t>
                      </a:r>
                      <a:endParaRPr lang="zh-TW" altLang="en-US" sz="2000" b="1" dirty="0">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b="1" u="none" strike="noStrike" kern="1200" baseline="0" dirty="0">
                          <a:latin typeface="微軟正黑體" panose="020B0604030504040204" pitchFamily="34" charset="-120"/>
                          <a:ea typeface="微軟正黑體" panose="020B0604030504040204" pitchFamily="34" charset="-120"/>
                        </a:rPr>
                        <a:t>兒童少年保護事件</a:t>
                      </a:r>
                    </a:p>
                    <a:p>
                      <a:pPr algn="ctr"/>
                      <a:r>
                        <a:rPr lang="zh-TW" altLang="en-US" sz="2000" b="1" u="none" strike="noStrike" kern="1200" baseline="0" dirty="0">
                          <a:latin typeface="微軟正黑體" panose="020B0604030504040204" pitchFamily="34" charset="-120"/>
                          <a:ea typeface="微軟正黑體" panose="020B0604030504040204" pitchFamily="34" charset="-120"/>
                        </a:rPr>
                        <a:t>疑似</a:t>
                      </a:r>
                      <a:r>
                        <a:rPr lang="en-US" altLang="zh-TW" sz="2000" b="1" u="none" strike="noStrike" kern="1200" baseline="0" dirty="0">
                          <a:latin typeface="微軟正黑體" panose="020B0604030504040204" pitchFamily="34" charset="-120"/>
                          <a:ea typeface="微軟正黑體" panose="020B0604030504040204" pitchFamily="34" charset="-120"/>
                        </a:rPr>
                        <a:t>18 </a:t>
                      </a:r>
                      <a:r>
                        <a:rPr lang="zh-TW" altLang="en-US" sz="2000" b="1" u="none" strike="noStrike" kern="1200" baseline="0" dirty="0">
                          <a:latin typeface="微軟正黑體" panose="020B0604030504040204" pitchFamily="34" charset="-120"/>
                          <a:ea typeface="微軟正黑體" panose="020B0604030504040204" pitchFamily="34" charset="-120"/>
                        </a:rPr>
                        <a:t>歲以下性騷擾事件</a:t>
                      </a:r>
                      <a:endParaRPr lang="zh-TW" altLang="en-US" sz="2000" b="1" dirty="0">
                        <a:latin typeface="微軟正黑體" panose="020B0604030504040204" pitchFamily="34" charset="-120"/>
                        <a:ea typeface="微軟正黑體" panose="020B0604030504040204" pitchFamily="34" charset="-120"/>
                      </a:endParaRPr>
                    </a:p>
                  </a:txBody>
                  <a:tcPr marL="91439" marR="91439" marT="45721" marB="45721" anchor="ctr"/>
                </a:tc>
                <a:extLst>
                  <a:ext uri="{0D108BD9-81ED-4DB2-BD59-A6C34878D82A}">
                    <a16:rowId xmlns:a16="http://schemas.microsoft.com/office/drawing/2014/main" val="4123893167"/>
                  </a:ext>
                </a:extLst>
              </a:tr>
              <a:tr h="768707">
                <a:tc rowSpan="2">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事件與性或性別有關，且有家庭暴力（含校園親密關係暴力事件）</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安全維護事件</a:t>
                      </a:r>
                    </a:p>
                    <a:p>
                      <a:pPr algn="ctr"/>
                      <a:r>
                        <a:rPr lang="zh-TW" altLang="en-US" sz="2000" u="none" strike="noStrike" kern="1200" baseline="0" dirty="0">
                          <a:latin typeface="微軟正黑體" panose="020B0604030504040204" pitchFamily="34" charset="-120"/>
                          <a:ea typeface="微軟正黑體" panose="020B0604030504040204" pitchFamily="34" charset="-120"/>
                        </a:rPr>
                        <a:t>疑似</a:t>
                      </a:r>
                      <a:r>
                        <a:rPr lang="zh-TW" altLang="en-US" sz="2000" b="1" u="none" strike="noStrike" kern="1200" baseline="0" dirty="0">
                          <a:solidFill>
                            <a:schemeClr val="accent6"/>
                          </a:solidFill>
                          <a:latin typeface="微軟正黑體" panose="020B0604030504040204" pitchFamily="34" charset="-120"/>
                          <a:ea typeface="微軟正黑體" panose="020B0604030504040204" pitchFamily="34" charset="-120"/>
                        </a:rPr>
                        <a:t>家庭暴力</a:t>
                      </a:r>
                      <a:r>
                        <a:rPr lang="zh-TW" altLang="en-US" sz="2000" u="none" strike="noStrike" kern="1200" baseline="0" dirty="0">
                          <a:latin typeface="微軟正黑體" panose="020B0604030504040204" pitchFamily="34" charset="-120"/>
                          <a:ea typeface="微軟正黑體" panose="020B0604030504040204" pitchFamily="34" charset="-120"/>
                        </a:rPr>
                        <a:t>情事</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兒童少年保護事件</a:t>
                      </a:r>
                    </a:p>
                    <a:p>
                      <a:pPr algn="ctr"/>
                      <a:r>
                        <a:rPr lang="zh-TW" altLang="en-US" sz="2000" u="none" strike="noStrike" kern="1200" baseline="0" dirty="0">
                          <a:latin typeface="微軟正黑體" panose="020B0604030504040204" pitchFamily="34" charset="-120"/>
                          <a:ea typeface="微軟正黑體" panose="020B0604030504040204" pitchFamily="34" charset="-120"/>
                        </a:rPr>
                        <a:t>疑似</a:t>
                      </a:r>
                      <a:r>
                        <a:rPr lang="zh-TW" altLang="en-US" sz="2000" b="1" u="none" strike="noStrike" kern="1200" baseline="0" dirty="0">
                          <a:solidFill>
                            <a:schemeClr val="accent6"/>
                          </a:solidFill>
                          <a:latin typeface="微軟正黑體" panose="020B0604030504040204" pitchFamily="34" charset="-120"/>
                          <a:ea typeface="微軟正黑體" panose="020B0604030504040204" pitchFamily="34" charset="-120"/>
                        </a:rPr>
                        <a:t>家庭暴力</a:t>
                      </a:r>
                      <a:r>
                        <a:rPr lang="zh-TW" altLang="en-US" sz="2000" u="none" strike="noStrike" kern="1200" baseline="0" dirty="0">
                          <a:latin typeface="微軟正黑體" panose="020B0604030504040204" pitchFamily="34" charset="-120"/>
                          <a:ea typeface="微軟正黑體" panose="020B0604030504040204" pitchFamily="34" charset="-120"/>
                        </a:rPr>
                        <a:t>情事</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extLst>
                  <a:ext uri="{0D108BD9-81ED-4DB2-BD59-A6C34878D82A}">
                    <a16:rowId xmlns:a16="http://schemas.microsoft.com/office/drawing/2014/main" val="2375051277"/>
                  </a:ext>
                </a:extLst>
              </a:tr>
              <a:tr h="988338">
                <a:tc vMerge="1">
                  <a:txBody>
                    <a:bodyPr/>
                    <a:lstStyle/>
                    <a:p>
                      <a:endParaRPr lang="zh-TW" altLang="en-US" dirty="0"/>
                    </a:p>
                  </a:txBody>
                  <a:tcPr/>
                </a:tc>
                <a:tc>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安全維護事件</a:t>
                      </a:r>
                    </a:p>
                    <a:p>
                      <a:pPr algn="ctr"/>
                      <a:r>
                        <a:rPr lang="zh-TW" altLang="en-US" sz="2000" b="1" u="none" strike="noStrike" kern="1200" baseline="0" dirty="0">
                          <a:solidFill>
                            <a:schemeClr val="accent6"/>
                          </a:solidFill>
                          <a:latin typeface="微軟正黑體" panose="020B0604030504040204" pitchFamily="34" charset="-120"/>
                          <a:ea typeface="微軟正黑體" panose="020B0604030504040204" pitchFamily="34" charset="-120"/>
                        </a:rPr>
                        <a:t>校園親密關係暴力</a:t>
                      </a:r>
                      <a:r>
                        <a:rPr lang="zh-TW" altLang="en-US" sz="2000" u="none" strike="noStrike" kern="1200" baseline="0" dirty="0">
                          <a:latin typeface="微軟正黑體" panose="020B0604030504040204" pitchFamily="34" charset="-120"/>
                          <a:ea typeface="微軟正黑體" panose="020B0604030504040204" pitchFamily="34" charset="-120"/>
                        </a:rPr>
                        <a:t>事件</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tc>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兒童少年保護事件</a:t>
                      </a:r>
                    </a:p>
                    <a:p>
                      <a:pPr algn="ctr"/>
                      <a:r>
                        <a:rPr lang="zh-TW" altLang="en-US" sz="2000" b="1" u="none" strike="noStrike" kern="1200" baseline="0" dirty="0">
                          <a:solidFill>
                            <a:schemeClr val="accent6"/>
                          </a:solidFill>
                          <a:latin typeface="微軟正黑體" panose="020B0604030504040204" pitchFamily="34" charset="-120"/>
                          <a:ea typeface="微軟正黑體" panose="020B0604030504040204" pitchFamily="34" charset="-120"/>
                        </a:rPr>
                        <a:t>校園親密關係暴力</a:t>
                      </a:r>
                      <a:r>
                        <a:rPr lang="zh-TW" altLang="en-US" sz="2000" u="none" strike="noStrike" kern="1200" baseline="0" dirty="0">
                          <a:latin typeface="微軟正黑體" panose="020B0604030504040204" pitchFamily="34" charset="-120"/>
                          <a:ea typeface="微軟正黑體" panose="020B0604030504040204" pitchFamily="34" charset="-120"/>
                        </a:rPr>
                        <a:t>事件</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extLst>
                  <a:ext uri="{0D108BD9-81ED-4DB2-BD59-A6C34878D82A}">
                    <a16:rowId xmlns:a16="http://schemas.microsoft.com/office/drawing/2014/main" val="4265417439"/>
                  </a:ext>
                </a:extLst>
              </a:tr>
              <a:tr h="768707">
                <a:tc>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事件行為與性或性別無關</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tc gridSpan="2">
                  <a:txBody>
                    <a:bodyPr/>
                    <a:lstStyle/>
                    <a:p>
                      <a:pPr algn="ctr"/>
                      <a:r>
                        <a:rPr lang="zh-TW" altLang="en-US" sz="2000" u="none" strike="noStrike" kern="1200" baseline="0" dirty="0">
                          <a:latin typeface="微軟正黑體" panose="020B0604030504040204" pitchFamily="34" charset="-120"/>
                          <a:ea typeface="微軟正黑體" panose="020B0604030504040204" pitchFamily="34" charset="-120"/>
                        </a:rPr>
                        <a:t>安全維護事件</a:t>
                      </a:r>
                      <a:r>
                        <a:rPr lang="en-US" altLang="zh-TW" sz="2000" u="none" strike="noStrike" kern="1200" baseline="0" dirty="0">
                          <a:latin typeface="微軟正黑體" panose="020B0604030504040204" pitchFamily="34" charset="-120"/>
                          <a:ea typeface="微軟正黑體" panose="020B0604030504040204" pitchFamily="34" charset="-120"/>
                        </a:rPr>
                        <a:t>-</a:t>
                      </a:r>
                      <a:r>
                        <a:rPr lang="zh-TW" altLang="en-US" sz="2000" u="none" strike="noStrike" kern="1200" baseline="0" dirty="0">
                          <a:latin typeface="微軟正黑體" panose="020B0604030504040204" pitchFamily="34" charset="-120"/>
                          <a:ea typeface="微軟正黑體" panose="020B0604030504040204" pitchFamily="34" charset="-120"/>
                        </a:rPr>
                        <a:t>校屬人員遭侵害事件</a:t>
                      </a:r>
                      <a:endParaRPr lang="zh-TW" altLang="en-US" sz="2000" dirty="0">
                        <a:latin typeface="微軟正黑體" panose="020B0604030504040204" pitchFamily="34" charset="-120"/>
                        <a:ea typeface="微軟正黑體" panose="020B0604030504040204" pitchFamily="34" charset="-120"/>
                      </a:endParaRPr>
                    </a:p>
                  </a:txBody>
                  <a:tcPr marL="91439" marR="91439" marT="45721" marB="45721" anchor="ctr"/>
                </a:tc>
                <a:tc hMerge="1">
                  <a:txBody>
                    <a:bodyPr/>
                    <a:lstStyle/>
                    <a:p>
                      <a:endParaRPr lang="zh-TW" altLang="en-US" dirty="0"/>
                    </a:p>
                  </a:txBody>
                  <a:tcPr/>
                </a:tc>
                <a:extLst>
                  <a:ext uri="{0D108BD9-81ED-4DB2-BD59-A6C34878D82A}">
                    <a16:rowId xmlns:a16="http://schemas.microsoft.com/office/drawing/2014/main" val="1234042506"/>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圖片 1">
            <a:extLst>
              <a:ext uri="{FF2B5EF4-FFF2-40B4-BE49-F238E27FC236}">
                <a16:creationId xmlns:a16="http://schemas.microsoft.com/office/drawing/2014/main" id="{3638863D-DD1B-4343-9DE5-D77F5699E5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35200"/>
            <a:ext cx="91440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向右箭號 3">
            <a:extLst>
              <a:ext uri="{FF2B5EF4-FFF2-40B4-BE49-F238E27FC236}">
                <a16:creationId xmlns:a16="http://schemas.microsoft.com/office/drawing/2014/main" id="{03631C3B-179D-4D84-80FC-97A5BF012CBE}"/>
              </a:ext>
            </a:extLst>
          </p:cNvPr>
          <p:cNvSpPr/>
          <p:nvPr/>
        </p:nvSpPr>
        <p:spPr>
          <a:xfrm>
            <a:off x="5856288" y="3152775"/>
            <a:ext cx="720725" cy="43180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400" b="0" i="0" u="none" strike="noStrike" kern="1200" cap="none" spc="0" normalizeH="0" baseline="0" noProof="0" dirty="0">
              <a:ln>
                <a:noFill/>
              </a:ln>
              <a:solidFill>
                <a:srgbClr val="3F3F3F"/>
              </a:solidFill>
              <a:effectLst/>
              <a:uLnTx/>
              <a:uFillTx/>
              <a:latin typeface="微軟正黑體" pitchFamily="34" charset="-120"/>
              <a:ea typeface="微軟正黑體" pitchFamily="34" charset="-120"/>
              <a:cs typeface="+mn-cs"/>
            </a:endParaRPr>
          </a:p>
        </p:txBody>
      </p:sp>
      <p:sp>
        <p:nvSpPr>
          <p:cNvPr id="10" name="向右箭號 9">
            <a:extLst>
              <a:ext uri="{FF2B5EF4-FFF2-40B4-BE49-F238E27FC236}">
                <a16:creationId xmlns:a16="http://schemas.microsoft.com/office/drawing/2014/main" id="{89CB21CD-F3ED-4F82-93D0-9747F2DDFC99}"/>
              </a:ext>
            </a:extLst>
          </p:cNvPr>
          <p:cNvSpPr/>
          <p:nvPr/>
        </p:nvSpPr>
        <p:spPr>
          <a:xfrm>
            <a:off x="5856288" y="3862388"/>
            <a:ext cx="719137" cy="43180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400" b="0" i="0" u="none" strike="noStrike" kern="1200" cap="none" spc="0" normalizeH="0" baseline="0" noProof="0" dirty="0">
              <a:ln>
                <a:noFill/>
              </a:ln>
              <a:solidFill>
                <a:srgbClr val="3F3F3F"/>
              </a:solidFill>
              <a:effectLst/>
              <a:uLnTx/>
              <a:uFillTx/>
              <a:latin typeface="微軟正黑體" pitchFamily="34" charset="-120"/>
              <a:ea typeface="微軟正黑體" pitchFamily="34" charset="-120"/>
              <a:cs typeface="+mn-cs"/>
            </a:endParaRPr>
          </a:p>
        </p:txBody>
      </p:sp>
      <p:sp>
        <p:nvSpPr>
          <p:cNvPr id="11" name="向右箭號 10">
            <a:extLst>
              <a:ext uri="{FF2B5EF4-FFF2-40B4-BE49-F238E27FC236}">
                <a16:creationId xmlns:a16="http://schemas.microsoft.com/office/drawing/2014/main" id="{DA7D08C7-7A9E-45E9-851C-8DB2F2291005}"/>
              </a:ext>
            </a:extLst>
          </p:cNvPr>
          <p:cNvSpPr/>
          <p:nvPr/>
        </p:nvSpPr>
        <p:spPr>
          <a:xfrm>
            <a:off x="5856288" y="4984750"/>
            <a:ext cx="720725" cy="43180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400" b="0" i="0" u="none" strike="noStrike" kern="1200" cap="none" spc="0" normalizeH="0" baseline="0" noProof="0" dirty="0">
              <a:ln>
                <a:noFill/>
              </a:ln>
              <a:solidFill>
                <a:srgbClr val="3F3F3F"/>
              </a:solidFill>
              <a:effectLst/>
              <a:uLnTx/>
              <a:uFillTx/>
              <a:latin typeface="微軟正黑體" pitchFamily="34" charset="-120"/>
              <a:ea typeface="微軟正黑體" pitchFamily="34" charset="-120"/>
              <a:cs typeface="+mn-cs"/>
            </a:endParaRPr>
          </a:p>
        </p:txBody>
      </p:sp>
      <p:sp>
        <p:nvSpPr>
          <p:cNvPr id="12" name="矩形 11">
            <a:extLst>
              <a:ext uri="{FF2B5EF4-FFF2-40B4-BE49-F238E27FC236}">
                <a16:creationId xmlns:a16="http://schemas.microsoft.com/office/drawing/2014/main" id="{45C35FE4-C7F7-4DD6-8AD4-901BA8700EC2}"/>
              </a:ext>
            </a:extLst>
          </p:cNvPr>
          <p:cNvSpPr/>
          <p:nvPr/>
        </p:nvSpPr>
        <p:spPr>
          <a:xfrm>
            <a:off x="6662738" y="2019300"/>
            <a:ext cx="2301875" cy="4032250"/>
          </a:xfrm>
          <a:prstGeom prst="rect">
            <a:avLst/>
          </a:prstGeom>
          <a:solidFill>
            <a:schemeClr val="tx2">
              <a:lumMod val="60000"/>
              <a:lumOff val="40000"/>
              <a:alpha val="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姓名</a:t>
            </a:r>
            <a:r>
              <a:rPr kumimoji="0" lang="zh-TW" altLang="en-US" sz="2800" b="1" i="0" u="none" strike="noStrike" kern="1200" cap="none" spc="0" normalizeH="0" baseline="0" noProof="0" dirty="0">
                <a:ln>
                  <a:noFill/>
                </a:ln>
                <a:solidFill>
                  <a:srgbClr val="B01513"/>
                </a:solidFill>
                <a:effectLst/>
                <a:uLnTx/>
                <a:uFillTx/>
                <a:latin typeface="微軟正黑體" panose="020B0604030504040204" pitchFamily="34" charset="-120"/>
                <a:ea typeface="微軟正黑體" panose="020B0604030504040204" pitchFamily="34" charset="-120"/>
                <a:cs typeface="+mn-cs"/>
              </a:rPr>
              <a:t>均請以代號表示</a:t>
            </a:r>
            <a:r>
              <a:rPr kumimoji="0" lang="zh-TW" altLang="en-US"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，例如黃生／黃ＯＯ， 亦</a:t>
            </a:r>
            <a:r>
              <a:rPr kumimoji="0" lang="zh-TW" altLang="en-US" sz="2800" b="1" i="0" u="none" strike="noStrike" kern="1200" cap="none" spc="0" normalizeH="0" baseline="0" noProof="0" dirty="0">
                <a:ln>
                  <a:noFill/>
                </a:ln>
                <a:solidFill>
                  <a:srgbClr val="B01513"/>
                </a:solidFill>
                <a:effectLst/>
                <a:uLnTx/>
                <a:uFillTx/>
                <a:latin typeface="微軟正黑體" panose="020B0604030504040204" pitchFamily="34" charset="-120"/>
                <a:ea typeface="微軟正黑體" panose="020B0604030504040204" pitchFamily="34" charset="-120"/>
                <a:cs typeface="+mn-cs"/>
              </a:rPr>
              <a:t>不需</a:t>
            </a:r>
            <a:r>
              <a:rPr kumimoji="0" lang="zh-TW" altLang="en-US"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輸入足以識別之個人資訊</a:t>
            </a:r>
            <a:r>
              <a:rPr kumimoji="0" lang="en-US" altLang="zh-TW"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a:t>
            </a:r>
            <a:r>
              <a:rPr kumimoji="0" lang="zh-TW" altLang="en-US"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例如地址或手機號碼</a:t>
            </a:r>
            <a:r>
              <a:rPr kumimoji="0" lang="en-US" altLang="zh-TW"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rPr>
              <a:t>)</a:t>
            </a:r>
            <a:endParaRPr kumimoji="0" lang="zh-TW" altLang="en-US" sz="2800" b="1" i="0" u="none" strike="noStrike" kern="1200" cap="none" spc="0" normalizeH="0" baseline="0" noProof="0" dirty="0">
              <a:ln>
                <a:noFill/>
              </a:ln>
              <a:solidFill>
                <a:srgbClr val="3D2EFA"/>
              </a:solidFill>
              <a:effectLst/>
              <a:uLnTx/>
              <a:uFillTx/>
              <a:latin typeface="微軟正黑體" panose="020B0604030504040204" pitchFamily="34" charset="-120"/>
              <a:ea typeface="微軟正黑體" panose="020B0604030504040204" pitchFamily="34" charset="-120"/>
              <a:cs typeface="+mn-cs"/>
            </a:endParaRPr>
          </a:p>
        </p:txBody>
      </p:sp>
      <p:sp>
        <p:nvSpPr>
          <p:cNvPr id="29703" name="TextBox 7">
            <a:extLst>
              <a:ext uri="{FF2B5EF4-FFF2-40B4-BE49-F238E27FC236}">
                <a16:creationId xmlns:a16="http://schemas.microsoft.com/office/drawing/2014/main" id="{C8374E53-A08B-4CF7-9D2D-C1DB6C4AF194}"/>
              </a:ext>
            </a:extLst>
          </p:cNvPr>
          <p:cNvSpPr txBox="1">
            <a:spLocks noChangeArrowheads="1"/>
          </p:cNvSpPr>
          <p:nvPr/>
        </p:nvSpPr>
        <p:spPr bwMode="auto">
          <a:xfrm flipH="1">
            <a:off x="247650" y="936959"/>
            <a:ext cx="8712200" cy="129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ea typeface="微軟正黑體" panose="020B0604030504040204" pitchFamily="34" charset="-12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ea typeface="微軟正黑體" panose="020B0604030504040204" pitchFamily="34" charset="-12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ea typeface="微軟正黑體" panose="020B0604030504040204" pitchFamily="34" charset="-12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5pPr>
            <a:lvl6pPr marL="25146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6pPr>
            <a:lvl7pPr marL="29718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7pPr>
            <a:lvl8pPr marL="34290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8pPr>
            <a:lvl9pPr marL="3886200" indent="-228600" defTabSz="457200" fontAlgn="base">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ea typeface="微軟正黑體" panose="020B0604030504040204" pitchFamily="34" charset="-120"/>
              </a:defRPr>
            </a:lvl9pPr>
          </a:lstStyle>
          <a:p>
            <a:pPr marL="0" marR="0" lvl="0" indent="0" algn="l" defTabSz="457200" rtl="0" eaLnBrk="1" fontAlgn="base" latinLnBrk="0" hangingPunct="1">
              <a:lnSpc>
                <a:spcPts val="5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匿名填報！保護個資</a:t>
            </a:r>
            <a:r>
              <a:rPr lang="zh-TW" altLang="en-US" sz="2800" b="1" dirty="0">
                <a:solidFill>
                  <a:srgbClr val="FF0000"/>
                </a:solidFill>
                <a:latin typeface="Times New Roman" panose="02020603050405020304" pitchFamily="18" charset="0"/>
                <a:cs typeface="Times New Roman" panose="02020603050405020304" pitchFamily="18" charset="0"/>
              </a:rPr>
              <a:t>！</a:t>
            </a:r>
            <a:endParaRPr lang="en-US" altLang="zh-TW" sz="2800" b="1" dirty="0">
              <a:solidFill>
                <a:srgbClr val="FF0000"/>
              </a:solidFill>
              <a:latin typeface="Times New Roman" panose="02020603050405020304" pitchFamily="18" charset="0"/>
              <a:cs typeface="Times New Roman" panose="02020603050405020304" pitchFamily="18" charset="0"/>
            </a:endParaRPr>
          </a:p>
          <a:p>
            <a:pPr marL="0" marR="0" lvl="0" indent="0" algn="l" defTabSz="457200" rtl="0" eaLnBrk="1" fontAlgn="base" latinLnBrk="0" hangingPunct="1">
              <a:lnSpc>
                <a:spcPts val="5000"/>
              </a:lnSpc>
              <a:spcBef>
                <a:spcPct val="0"/>
              </a:spcBef>
              <a:spcAft>
                <a:spcPct val="0"/>
              </a:spcAft>
              <a:buClrTx/>
              <a:buSzTx/>
              <a:buFontTx/>
              <a:buNone/>
              <a:tabLst/>
              <a:defRPr/>
            </a:pPr>
            <a:r>
              <a:rPr lang="zh-TW" altLang="en-US" sz="2800" b="1" dirty="0">
                <a:solidFill>
                  <a:srgbClr val="FF0000"/>
                </a:solidFill>
                <a:latin typeface="Times New Roman" panose="02020603050405020304" pitchFamily="18" charset="0"/>
                <a:cs typeface="Times New Roman" panose="02020603050405020304" pitchFamily="18" charset="0"/>
              </a:rPr>
              <a:t>但可得辨識，勿為ＯＯＯ！</a:t>
            </a:r>
            <a:endParaRPr kumimoji="0" lang="en-US" altLang="zh-TW" sz="28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投影片編號版面配置區 3">
            <a:extLst>
              <a:ext uri="{FF2B5EF4-FFF2-40B4-BE49-F238E27FC236}">
                <a16:creationId xmlns:a16="http://schemas.microsoft.com/office/drawing/2014/main" id="{1A018B41-FF61-4A93-8D5F-D68A6FA2F9DF}"/>
              </a:ext>
            </a:extLst>
          </p:cNvPr>
          <p:cNvSpPr txBox="1">
            <a:spLocks noGrp="1" noChangeArrowheads="1"/>
          </p:cNvSpPr>
          <p:nvPr/>
        </p:nvSpPr>
        <p:spPr bwMode="auto">
          <a:xfrm>
            <a:off x="8459788" y="6305550"/>
            <a:ext cx="61118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TW" sz="1600" b="1" i="0" u="none" strike="noStrike" kern="1200" cap="none" spc="0" normalizeH="0" baseline="0" noProof="0">
                <a:ln>
                  <a:noFill/>
                </a:ln>
                <a:solidFill>
                  <a:srgbClr val="0033CC"/>
                </a:solidFill>
                <a:effectLst/>
                <a:uLnTx/>
                <a:uFillTx/>
                <a:latin typeface="Tahoma" panose="020B0604030504040204" pitchFamily="34" charset="0"/>
                <a:ea typeface="微軟正黑體" panose="020B0604030504040204" pitchFamily="34" charset="-120"/>
                <a:cs typeface="Tahoma" panose="020B0604030504040204" pitchFamily="34" charset="0"/>
              </a:rPr>
              <a:t>1</a:t>
            </a:r>
          </a:p>
        </p:txBody>
      </p:sp>
      <p:graphicFrame>
        <p:nvGraphicFramePr>
          <p:cNvPr id="6" name="資料庫圖表 5">
            <a:extLst>
              <a:ext uri="{FF2B5EF4-FFF2-40B4-BE49-F238E27FC236}">
                <a16:creationId xmlns:a16="http://schemas.microsoft.com/office/drawing/2014/main" id="{6F64BE91-AC1E-41BF-A8A1-443A3018C948}"/>
              </a:ext>
            </a:extLst>
          </p:cNvPr>
          <p:cNvGraphicFramePr/>
          <p:nvPr>
            <p:extLst>
              <p:ext uri="{D42A27DB-BD31-4B8C-83A1-F6EECF244321}">
                <p14:modId xmlns:p14="http://schemas.microsoft.com/office/powerpoint/2010/main" val="2784662186"/>
              </p:ext>
            </p:extLst>
          </p:nvPr>
        </p:nvGraphicFramePr>
        <p:xfrm>
          <a:off x="0" y="6453336"/>
          <a:ext cx="9144000" cy="404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群組 10">
            <a:extLst>
              <a:ext uri="{FF2B5EF4-FFF2-40B4-BE49-F238E27FC236}">
                <a16:creationId xmlns:a16="http://schemas.microsoft.com/office/drawing/2014/main" id="{666353DC-14D9-4F45-8A31-78E9DD7A8F64}"/>
              </a:ext>
            </a:extLst>
          </p:cNvPr>
          <p:cNvGrpSpPr/>
          <p:nvPr/>
        </p:nvGrpSpPr>
        <p:grpSpPr>
          <a:xfrm>
            <a:off x="683568" y="1772816"/>
            <a:ext cx="3997115" cy="3960440"/>
            <a:chOff x="1116" y="0"/>
            <a:chExt cx="2176611" cy="404663"/>
          </a:xfrm>
          <a:solidFill>
            <a:srgbClr val="E6B729"/>
          </a:solidFill>
        </p:grpSpPr>
        <p:sp>
          <p:nvSpPr>
            <p:cNvPr id="12" name="矩形 8">
              <a:extLst>
                <a:ext uri="{FF2B5EF4-FFF2-40B4-BE49-F238E27FC236}">
                  <a16:creationId xmlns:a16="http://schemas.microsoft.com/office/drawing/2014/main" id="{C981299F-4300-4FCF-A606-A17AFB36E37D}"/>
                </a:ext>
              </a:extLst>
            </p:cNvPr>
            <p:cNvSpPr/>
            <p:nvPr/>
          </p:nvSpPr>
          <p:spPr>
            <a:xfrm>
              <a:off x="1116" y="0"/>
              <a:ext cx="2176611" cy="404663"/>
            </a:xfrm>
            <a:prstGeom prst="ellipse">
              <a:avLst/>
            </a:pr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3" name="文字方塊 12">
              <a:extLst>
                <a:ext uri="{FF2B5EF4-FFF2-40B4-BE49-F238E27FC236}">
                  <a16:creationId xmlns:a16="http://schemas.microsoft.com/office/drawing/2014/main" id="{19797B16-C65C-48C3-8282-4594916AD2FB}"/>
                </a:ext>
              </a:extLst>
            </p:cNvPr>
            <p:cNvSpPr txBox="1"/>
            <p:nvPr/>
          </p:nvSpPr>
          <p:spPr>
            <a:xfrm>
              <a:off x="1116" y="0"/>
              <a:ext cx="2176611" cy="404663"/>
            </a:xfrm>
            <a:prstGeom prst="ellipse">
              <a:avLst/>
            </a:prstGeom>
            <a:grpFill/>
            <a:ln>
              <a:noFill/>
            </a:ln>
          </p:spPr>
          <p:style>
            <a:lnRef idx="0">
              <a:scrgbClr r="0" g="0" b="0"/>
            </a:lnRef>
            <a:fillRef idx="0">
              <a:scrgbClr r="0" g="0" b="0"/>
            </a:fillRef>
            <a:effectRef idx="0">
              <a:scrgbClr r="0" g="0" b="0"/>
            </a:effectRef>
            <a:fontRef idx="minor">
              <a:schemeClr val="lt1"/>
            </a:fontRef>
          </p:style>
          <p:txBody>
            <a:bodyPr lIns="106680" tIns="53340" rIns="26670" bIns="53340" spcCol="1270" anchor="ct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zh-TW" altLang="en-US" sz="7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帳號設定</a:t>
              </a:r>
            </a:p>
          </p:txBody>
        </p:sp>
      </p:grpSp>
      <p:sp>
        <p:nvSpPr>
          <p:cNvPr id="7" name="內容版面配置區 2">
            <a:extLst>
              <a:ext uri="{FF2B5EF4-FFF2-40B4-BE49-F238E27FC236}">
                <a16:creationId xmlns:a16="http://schemas.microsoft.com/office/drawing/2014/main" id="{3CBC7013-182D-4093-8854-2FECDD54B4AC}"/>
              </a:ext>
            </a:extLst>
          </p:cNvPr>
          <p:cNvSpPr>
            <a:spLocks noGrp="1"/>
          </p:cNvSpPr>
          <p:nvPr>
            <p:ph idx="1"/>
          </p:nvPr>
        </p:nvSpPr>
        <p:spPr>
          <a:xfrm>
            <a:off x="4932363" y="3252180"/>
            <a:ext cx="3997325" cy="1001712"/>
          </a:xfrm>
        </p:spPr>
        <p:txBody>
          <a:bodyPr rtlCol="0">
            <a:normAutofit/>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資料修正</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可用／停用</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字方塊 5">
            <a:extLst>
              <a:ext uri="{FF2B5EF4-FFF2-40B4-BE49-F238E27FC236}">
                <a16:creationId xmlns:a16="http://schemas.microsoft.com/office/drawing/2014/main" id="{5E340592-1FDD-4C95-B24D-00BA73AB3D2A}"/>
              </a:ext>
            </a:extLst>
          </p:cNvPr>
          <p:cNvSpPr txBox="1">
            <a:spLocks noChangeArrowheads="1"/>
          </p:cNvSpPr>
          <p:nvPr/>
        </p:nvSpPr>
        <p:spPr bwMode="auto">
          <a:xfrm>
            <a:off x="0" y="1028700"/>
            <a:ext cx="270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使用者帳號設定</a:t>
            </a:r>
            <a:endParaRPr kumimoji="0" lang="en-US" altLang="zh-TW"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grpSp>
        <p:nvGrpSpPr>
          <p:cNvPr id="33795" name="群組 10">
            <a:extLst>
              <a:ext uri="{FF2B5EF4-FFF2-40B4-BE49-F238E27FC236}">
                <a16:creationId xmlns:a16="http://schemas.microsoft.com/office/drawing/2014/main" id="{C8827255-5EF5-4F92-9A3B-A0F4B3271409}"/>
              </a:ext>
            </a:extLst>
          </p:cNvPr>
          <p:cNvGrpSpPr>
            <a:grpSpLocks/>
          </p:cNvGrpSpPr>
          <p:nvPr/>
        </p:nvGrpSpPr>
        <p:grpSpPr bwMode="auto">
          <a:xfrm>
            <a:off x="0" y="1552575"/>
            <a:ext cx="9144000" cy="5018088"/>
            <a:chOff x="0" y="1551958"/>
            <a:chExt cx="9144000" cy="5018400"/>
          </a:xfrm>
        </p:grpSpPr>
        <p:pic>
          <p:nvPicPr>
            <p:cNvPr id="33798" name="圖片 3">
              <a:extLst>
                <a:ext uri="{FF2B5EF4-FFF2-40B4-BE49-F238E27FC236}">
                  <a16:creationId xmlns:a16="http://schemas.microsoft.com/office/drawing/2014/main" id="{BECAD823-9941-45BC-88AF-6D216DF04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51958"/>
              <a:ext cx="9144000" cy="501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75F8C0B0-89AC-4A1D-A1B4-AFDCBA5705CC}"/>
                </a:ext>
              </a:extLst>
            </p:cNvPr>
            <p:cNvSpPr/>
            <p:nvPr/>
          </p:nvSpPr>
          <p:spPr>
            <a:xfrm>
              <a:off x="107950" y="2493405"/>
              <a:ext cx="1727200" cy="12954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8" name="矩形 7">
              <a:extLst>
                <a:ext uri="{FF2B5EF4-FFF2-40B4-BE49-F238E27FC236}">
                  <a16:creationId xmlns:a16="http://schemas.microsoft.com/office/drawing/2014/main" id="{29170010-4A8D-4BFB-ADDF-146E0991968E}"/>
                </a:ext>
              </a:extLst>
            </p:cNvPr>
            <p:cNvSpPr/>
            <p:nvPr/>
          </p:nvSpPr>
          <p:spPr>
            <a:xfrm>
              <a:off x="2411413" y="2493405"/>
              <a:ext cx="1728787" cy="12954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E44CD70E-3CDB-47E3-82C8-81F9FC4A8784}"/>
                </a:ext>
              </a:extLst>
            </p:cNvPr>
            <p:cNvSpPr/>
            <p:nvPr/>
          </p:nvSpPr>
          <p:spPr>
            <a:xfrm>
              <a:off x="4716463" y="2493405"/>
              <a:ext cx="1727200" cy="12954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3A4161DB-C20C-42A8-ACA9-D64F85F1856B}"/>
                </a:ext>
              </a:extLst>
            </p:cNvPr>
            <p:cNvSpPr/>
            <p:nvPr/>
          </p:nvSpPr>
          <p:spPr>
            <a:xfrm>
              <a:off x="7027863" y="2493405"/>
              <a:ext cx="1728787" cy="12954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7" name="矩形 6">
              <a:extLst>
                <a:ext uri="{FF2B5EF4-FFF2-40B4-BE49-F238E27FC236}">
                  <a16:creationId xmlns:a16="http://schemas.microsoft.com/office/drawing/2014/main" id="{E5B88BD6-92FF-47BF-87D4-003F3290D71B}"/>
                </a:ext>
              </a:extLst>
            </p:cNvPr>
            <p:cNvSpPr/>
            <p:nvPr/>
          </p:nvSpPr>
          <p:spPr>
            <a:xfrm>
              <a:off x="1619250" y="1988548"/>
              <a:ext cx="431800" cy="360384"/>
            </a:xfrm>
            <a:prstGeom prst="rect">
              <a:avLst/>
            </a:prstGeom>
            <a:solidFill>
              <a:srgbClr val="AB17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12" name="矩形 11">
              <a:extLst>
                <a:ext uri="{FF2B5EF4-FFF2-40B4-BE49-F238E27FC236}">
                  <a16:creationId xmlns:a16="http://schemas.microsoft.com/office/drawing/2014/main" id="{60D46367-12C0-4CBD-BF93-D1111F0FA039}"/>
                </a:ext>
              </a:extLst>
            </p:cNvPr>
            <p:cNvSpPr/>
            <p:nvPr/>
          </p:nvSpPr>
          <p:spPr>
            <a:xfrm>
              <a:off x="3851275" y="1988548"/>
              <a:ext cx="433388" cy="360384"/>
            </a:xfrm>
            <a:prstGeom prst="rect">
              <a:avLst/>
            </a:prstGeom>
            <a:solidFill>
              <a:srgbClr val="CF46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id="{0FC1A6E7-9E99-46AD-A058-F44647DB9EDC}"/>
                </a:ext>
              </a:extLst>
            </p:cNvPr>
            <p:cNvSpPr/>
            <p:nvPr/>
          </p:nvSpPr>
          <p:spPr>
            <a:xfrm>
              <a:off x="6011863" y="1988548"/>
              <a:ext cx="576262" cy="360384"/>
            </a:xfrm>
            <a:prstGeom prst="rect">
              <a:avLst/>
            </a:prstGeom>
            <a:solidFill>
              <a:srgbClr val="008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7E14B2C8-85C3-472A-A784-1E9063A616C8}"/>
                </a:ext>
              </a:extLst>
            </p:cNvPr>
            <p:cNvSpPr/>
            <p:nvPr/>
          </p:nvSpPr>
          <p:spPr>
            <a:xfrm>
              <a:off x="8540750" y="1988548"/>
              <a:ext cx="431800" cy="360384"/>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grpSp>
      <p:sp>
        <p:nvSpPr>
          <p:cNvPr id="16" name="矩形 15">
            <a:extLst>
              <a:ext uri="{FF2B5EF4-FFF2-40B4-BE49-F238E27FC236}">
                <a16:creationId xmlns:a16="http://schemas.microsoft.com/office/drawing/2014/main" id="{9F07525A-E42A-4692-931E-8AA2721301A2}"/>
              </a:ext>
            </a:extLst>
          </p:cNvPr>
          <p:cNvSpPr/>
          <p:nvPr/>
        </p:nvSpPr>
        <p:spPr>
          <a:xfrm>
            <a:off x="2339975" y="4095750"/>
            <a:ext cx="2160588" cy="247491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3F3F3F"/>
              </a:solidFill>
              <a:effectLst/>
              <a:uLnTx/>
              <a:uFillTx/>
              <a:latin typeface="Century Gothic" panose="020B0502020202020204"/>
              <a:ea typeface="新細明體" panose="02020500000000000000" pitchFamily="18" charset="-120"/>
              <a:cs typeface="+mn-cs"/>
            </a:endParaRPr>
          </a:p>
        </p:txBody>
      </p:sp>
      <p:sp>
        <p:nvSpPr>
          <p:cNvPr id="33797" name="矩形 14">
            <a:extLst>
              <a:ext uri="{FF2B5EF4-FFF2-40B4-BE49-F238E27FC236}">
                <a16:creationId xmlns:a16="http://schemas.microsoft.com/office/drawing/2014/main" id="{499F064F-7F24-427A-AE8A-2182205FC2DF}"/>
              </a:ext>
            </a:extLst>
          </p:cNvPr>
          <p:cNvSpPr>
            <a:spLocks noChangeArrowheads="1"/>
          </p:cNvSpPr>
          <p:nvPr/>
        </p:nvSpPr>
        <p:spPr bwMode="auto">
          <a:xfrm>
            <a:off x="2339975" y="2609850"/>
            <a:ext cx="41036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zh-TW" altLang="en-US"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帳號持有者，欲修正密碼及修改個人資訊</a:t>
            </a:r>
            <a:r>
              <a:rPr kumimoji="0" lang="en-US" altLang="zh-TW"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如：電子郵件、電話號碼等</a:t>
            </a:r>
            <a:r>
              <a:rPr kumimoji="0" lang="en-US" altLang="zh-TW"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、人員異動，請至</a:t>
            </a:r>
            <a:r>
              <a:rPr kumimoji="0" lang="zh-TW" altLang="en-US" sz="20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rPr>
              <a:t>「帳號設定」</a:t>
            </a:r>
            <a:r>
              <a:rPr kumimoji="0" lang="zh-TW" altLang="en-US"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rPr>
              <a:t>下完成修正。</a:t>
            </a:r>
            <a:endParaRPr kumimoji="0" lang="en-US" altLang="zh-TW" sz="2000" b="1" i="0" u="none" strike="noStrike" kern="1200" cap="none" spc="0" normalizeH="0" baseline="0" noProof="0">
              <a:ln>
                <a:noFill/>
              </a:ln>
              <a:solidFill>
                <a:srgbClr val="3F3F3F"/>
              </a:solidFill>
              <a:effectLst/>
              <a:uLnTx/>
              <a:uFillTx/>
              <a:latin typeface="微軟正黑體" panose="020B0604030504040204" pitchFamily="34" charset="-120"/>
              <a:ea typeface="微軟正黑體" panose="020B0604030504040204" pitchFamily="34" charset="-120"/>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圖片 3">
            <a:extLst>
              <a:ext uri="{FF2B5EF4-FFF2-40B4-BE49-F238E27FC236}">
                <a16:creationId xmlns:a16="http://schemas.microsoft.com/office/drawing/2014/main" id="{D2BCC10E-C3C3-4FA3-B8AD-F9DB693740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11350"/>
            <a:ext cx="9144000"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文字方塊 7">
            <a:extLst>
              <a:ext uri="{FF2B5EF4-FFF2-40B4-BE49-F238E27FC236}">
                <a16:creationId xmlns:a16="http://schemas.microsoft.com/office/drawing/2014/main" id="{1D1B1A32-7743-40F4-A9C0-C3C6203305D7}"/>
              </a:ext>
            </a:extLst>
          </p:cNvPr>
          <p:cNvSpPr txBox="1">
            <a:spLocks noChangeArrowheads="1"/>
          </p:cNvSpPr>
          <p:nvPr/>
        </p:nvSpPr>
        <p:spPr bwMode="auto">
          <a:xfrm>
            <a:off x="4583113" y="5445125"/>
            <a:ext cx="43195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請於承辦人</a:t>
            </a:r>
            <a:r>
              <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學校代碼者</a:t>
            </a:r>
            <a:r>
              <a:rPr kumimoji="0" lang="en-US" altLang="zh-TW"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rPr>
              <a:t>帳號登入，至其「帳號設定」，依辦理情形就主管帳號設定「可用」或「停用」。</a:t>
            </a:r>
          </a:p>
        </p:txBody>
      </p:sp>
      <p:sp>
        <p:nvSpPr>
          <p:cNvPr id="4" name="矩形 3">
            <a:extLst>
              <a:ext uri="{FF2B5EF4-FFF2-40B4-BE49-F238E27FC236}">
                <a16:creationId xmlns:a16="http://schemas.microsoft.com/office/drawing/2014/main" id="{8D2DF3C3-E718-4BCB-8C82-A63BB01B4F36}"/>
              </a:ext>
            </a:extLst>
          </p:cNvPr>
          <p:cNvSpPr/>
          <p:nvPr/>
        </p:nvSpPr>
        <p:spPr>
          <a:xfrm>
            <a:off x="7607300" y="4581525"/>
            <a:ext cx="1152525" cy="503238"/>
          </a:xfrm>
          <a:prstGeom prst="rect">
            <a:avLst/>
          </a:prstGeom>
          <a:solidFill>
            <a:srgbClr val="FF0000">
              <a:alpha val="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400" b="0" i="0" u="none" strike="noStrike" kern="1200" cap="none" spc="0" normalizeH="0" baseline="0" noProof="0" dirty="0">
              <a:ln>
                <a:noFill/>
              </a:ln>
              <a:solidFill>
                <a:srgbClr val="3F3F3F"/>
              </a:solidFill>
              <a:effectLst/>
              <a:uLnTx/>
              <a:uFillTx/>
              <a:latin typeface="微軟正黑體" pitchFamily="34" charset="-120"/>
              <a:ea typeface="微軟正黑體" pitchFamily="34" charset="-120"/>
              <a:cs typeface="+mn-cs"/>
            </a:endParaRPr>
          </a:p>
        </p:txBody>
      </p:sp>
      <p:sp>
        <p:nvSpPr>
          <p:cNvPr id="35845" name="文字方塊 6">
            <a:extLst>
              <a:ext uri="{FF2B5EF4-FFF2-40B4-BE49-F238E27FC236}">
                <a16:creationId xmlns:a16="http://schemas.microsoft.com/office/drawing/2014/main" id="{8B1944AE-CFC9-42F8-9AD1-DB6819B832C7}"/>
              </a:ext>
            </a:extLst>
          </p:cNvPr>
          <p:cNvSpPr txBox="1">
            <a:spLocks noChangeArrowheads="1"/>
          </p:cNvSpPr>
          <p:nvPr/>
        </p:nvSpPr>
        <p:spPr bwMode="auto">
          <a:xfrm>
            <a:off x="0" y="1027907"/>
            <a:ext cx="543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於「承辦人」帳號下設定／變更</a:t>
            </a:r>
            <a:endParaRPr kumimoji="0" lang="en-US" altLang="zh-TW" sz="28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3">
            <a:extLst>
              <a:ext uri="{FF2B5EF4-FFF2-40B4-BE49-F238E27FC236}">
                <a16:creationId xmlns:a16="http://schemas.microsoft.com/office/drawing/2014/main" id="{87881534-F073-4F3F-8292-65887C1DF4C6}"/>
              </a:ext>
            </a:extLst>
          </p:cNvPr>
          <p:cNvSpPr txBox="1">
            <a:spLocks noGrp="1" noChangeArrowheads="1"/>
          </p:cNvSpPr>
          <p:nvPr/>
        </p:nvSpPr>
        <p:spPr bwMode="auto">
          <a:xfrm>
            <a:off x="8459788" y="6305550"/>
            <a:ext cx="61118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TW" sz="1600" b="1" i="0" u="none" strike="noStrike" kern="1200" cap="none" spc="0" normalizeH="0" baseline="0" noProof="0">
                <a:ln>
                  <a:noFill/>
                </a:ln>
                <a:solidFill>
                  <a:srgbClr val="0033CC"/>
                </a:solidFill>
                <a:effectLst/>
                <a:uLnTx/>
                <a:uFillTx/>
                <a:latin typeface="Tahoma" panose="020B0604030504040204" pitchFamily="34" charset="0"/>
                <a:ea typeface="微軟正黑體" panose="020B0604030504040204" pitchFamily="34" charset="-120"/>
                <a:cs typeface="Tahoma" panose="020B0604030504040204" pitchFamily="34" charset="0"/>
              </a:rPr>
              <a:t>1</a:t>
            </a:r>
          </a:p>
        </p:txBody>
      </p:sp>
      <p:graphicFrame>
        <p:nvGraphicFramePr>
          <p:cNvPr id="6" name="資料庫圖表 5">
            <a:extLst>
              <a:ext uri="{FF2B5EF4-FFF2-40B4-BE49-F238E27FC236}">
                <a16:creationId xmlns:a16="http://schemas.microsoft.com/office/drawing/2014/main" id="{6F64BE91-AC1E-41BF-A8A1-443A3018C948}"/>
              </a:ext>
            </a:extLst>
          </p:cNvPr>
          <p:cNvGraphicFramePr/>
          <p:nvPr>
            <p:extLst>
              <p:ext uri="{D42A27DB-BD31-4B8C-83A1-F6EECF244321}">
                <p14:modId xmlns:p14="http://schemas.microsoft.com/office/powerpoint/2010/main" val="3887012560"/>
              </p:ext>
            </p:extLst>
          </p:nvPr>
        </p:nvGraphicFramePr>
        <p:xfrm>
          <a:off x="0" y="6453336"/>
          <a:ext cx="9144000" cy="404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群組 6">
            <a:extLst>
              <a:ext uri="{FF2B5EF4-FFF2-40B4-BE49-F238E27FC236}">
                <a16:creationId xmlns:a16="http://schemas.microsoft.com/office/drawing/2014/main" id="{708DCB7F-0AD6-4E3A-8034-8595EE941540}"/>
              </a:ext>
            </a:extLst>
          </p:cNvPr>
          <p:cNvGrpSpPr/>
          <p:nvPr/>
        </p:nvGrpSpPr>
        <p:grpSpPr>
          <a:xfrm>
            <a:off x="683568" y="1772816"/>
            <a:ext cx="3997115" cy="3960440"/>
            <a:chOff x="1116" y="0"/>
            <a:chExt cx="2176611" cy="404663"/>
          </a:xfrm>
          <a:solidFill>
            <a:srgbClr val="E6B729"/>
          </a:solidFill>
        </p:grpSpPr>
        <p:sp>
          <p:nvSpPr>
            <p:cNvPr id="9" name="矩形 8">
              <a:extLst>
                <a:ext uri="{FF2B5EF4-FFF2-40B4-BE49-F238E27FC236}">
                  <a16:creationId xmlns:a16="http://schemas.microsoft.com/office/drawing/2014/main" id="{949F057D-562B-4407-9B80-809E52F8E5B6}"/>
                </a:ext>
              </a:extLst>
            </p:cNvPr>
            <p:cNvSpPr/>
            <p:nvPr/>
          </p:nvSpPr>
          <p:spPr>
            <a:xfrm>
              <a:off x="1116" y="0"/>
              <a:ext cx="2176611" cy="404663"/>
            </a:xfrm>
            <a:prstGeom prst="ellipse">
              <a:avLst/>
            </a:pr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文字方塊 9">
              <a:extLst>
                <a:ext uri="{FF2B5EF4-FFF2-40B4-BE49-F238E27FC236}">
                  <a16:creationId xmlns:a16="http://schemas.microsoft.com/office/drawing/2014/main" id="{3910A623-4CE4-4499-8F5D-105EC5216843}"/>
                </a:ext>
              </a:extLst>
            </p:cNvPr>
            <p:cNvSpPr txBox="1"/>
            <p:nvPr/>
          </p:nvSpPr>
          <p:spPr>
            <a:xfrm>
              <a:off x="1116" y="0"/>
              <a:ext cx="2176611" cy="404663"/>
            </a:xfrm>
            <a:prstGeom prst="ellipse">
              <a:avLst/>
            </a:prstGeom>
            <a:solidFill>
              <a:srgbClr val="6AAC90"/>
            </a:solidFill>
            <a:ln>
              <a:noFill/>
            </a:ln>
          </p:spPr>
          <p:style>
            <a:lnRef idx="0">
              <a:scrgbClr r="0" g="0" b="0"/>
            </a:lnRef>
            <a:fillRef idx="0">
              <a:scrgbClr r="0" g="0" b="0"/>
            </a:fillRef>
            <a:effectRef idx="0">
              <a:scrgbClr r="0" g="0" b="0"/>
            </a:effectRef>
            <a:fontRef idx="minor">
              <a:schemeClr val="lt1"/>
            </a:fontRef>
          </p:style>
          <p:txBody>
            <a:bodyPr lIns="106680" tIns="53340" rIns="26670" bIns="53340" spcCol="1270" anchor="ct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zh-TW" altLang="en-US" sz="7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填報說明</a:t>
              </a:r>
            </a:p>
          </p:txBody>
        </p:sp>
      </p:grpSp>
      <p:sp>
        <p:nvSpPr>
          <p:cNvPr id="8" name="內容版面配置區 2">
            <a:extLst>
              <a:ext uri="{FF2B5EF4-FFF2-40B4-BE49-F238E27FC236}">
                <a16:creationId xmlns:a16="http://schemas.microsoft.com/office/drawing/2014/main" id="{2022B4C7-A2C7-42A0-80CB-2CE5D2EA29E6}"/>
              </a:ext>
            </a:extLst>
          </p:cNvPr>
          <p:cNvSpPr>
            <a:spLocks noGrp="1"/>
          </p:cNvSpPr>
          <p:nvPr>
            <p:ph idx="1"/>
          </p:nvPr>
        </p:nvSpPr>
        <p:spPr>
          <a:xfrm>
            <a:off x="4903788" y="2740701"/>
            <a:ext cx="3997325" cy="2024670"/>
          </a:xfrm>
        </p:spPr>
        <p:txBody>
          <a:bodyPr rtlCol="0">
            <a:normAutofit/>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接獲申請</a:t>
            </a:r>
            <a:r>
              <a:rPr lang="en-US" altLang="zh-TW" sz="2400" b="1" dirty="0">
                <a:solidFill>
                  <a:schemeClr val="accent5">
                    <a:lumMod val="75000"/>
                  </a:schemeClr>
                </a:solidFill>
                <a:latin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rPr>
              <a:t>檢舉</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事件管轄</a:t>
            </a:r>
            <a:r>
              <a:rPr lang="en-US" altLang="zh-TW" sz="2400" b="1" dirty="0">
                <a:solidFill>
                  <a:schemeClr val="accent5">
                    <a:lumMod val="75000"/>
                  </a:schemeClr>
                </a:solidFill>
                <a:latin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rPr>
              <a:t>受理</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調查結果</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申復</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圖片 2">
            <a:extLst>
              <a:ext uri="{FF2B5EF4-FFF2-40B4-BE49-F238E27FC236}">
                <a16:creationId xmlns:a16="http://schemas.microsoft.com/office/drawing/2014/main" id="{5F4BB7ED-EAD9-42C8-BEDC-AEBE00680752}"/>
              </a:ext>
            </a:extLst>
          </p:cNvPr>
          <p:cNvPicPr>
            <a:picLocks noChangeAspect="1"/>
          </p:cNvPicPr>
          <p:nvPr/>
        </p:nvPicPr>
        <p:blipFill rotWithShape="1">
          <a:blip r:embed="rId3">
            <a:extLst>
              <a:ext uri="{28A0092B-C50C-407E-A947-70E740481C1C}">
                <a14:useLocalDpi xmlns:a14="http://schemas.microsoft.com/office/drawing/2010/main" val="0"/>
              </a:ext>
            </a:extLst>
          </a:blip>
          <a:srcRect l="15937" r="19583"/>
          <a:stretch/>
        </p:blipFill>
        <p:spPr bwMode="auto">
          <a:xfrm>
            <a:off x="315789" y="1708150"/>
            <a:ext cx="8582024"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圖說文字 2">
            <a:extLst>
              <a:ext uri="{FF2B5EF4-FFF2-40B4-BE49-F238E27FC236}">
                <a16:creationId xmlns:a16="http://schemas.microsoft.com/office/drawing/2014/main" id="{C1926430-78CE-487E-A153-0D4B3CDE5A3B}"/>
              </a:ext>
            </a:extLst>
          </p:cNvPr>
          <p:cNvSpPr/>
          <p:nvPr/>
        </p:nvSpPr>
        <p:spPr>
          <a:xfrm>
            <a:off x="584199" y="2733675"/>
            <a:ext cx="2120901" cy="1381125"/>
          </a:xfrm>
          <a:prstGeom prst="wedgeRectCallout">
            <a:avLst>
              <a:gd name="adj1" fmla="val -21021"/>
              <a:gd name="adj2" fmla="val -76538"/>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b="1" dirty="0">
                <a:solidFill>
                  <a:schemeClr val="tx1"/>
                </a:solidFill>
                <a:latin typeface="微軟正黑體" pitchFamily="34" charset="-120"/>
                <a:ea typeface="微軟正黑體" pitchFamily="34" charset="-120"/>
              </a:rPr>
              <a:t>校安通報後，進入此陳報系統。選按該事件後，進入系統填報界面。</a:t>
            </a:r>
          </a:p>
        </p:txBody>
      </p:sp>
      <p:sp>
        <p:nvSpPr>
          <p:cNvPr id="8" name="矩形圖說文字 7">
            <a:extLst>
              <a:ext uri="{FF2B5EF4-FFF2-40B4-BE49-F238E27FC236}">
                <a16:creationId xmlns:a16="http://schemas.microsoft.com/office/drawing/2014/main" id="{05C94849-C624-4A3D-9121-2E5415B119E4}"/>
              </a:ext>
            </a:extLst>
          </p:cNvPr>
          <p:cNvSpPr/>
          <p:nvPr/>
        </p:nvSpPr>
        <p:spPr>
          <a:xfrm>
            <a:off x="6304087" y="2733675"/>
            <a:ext cx="2524124" cy="1758950"/>
          </a:xfrm>
          <a:prstGeom prst="wedgeRectCallout">
            <a:avLst>
              <a:gd name="adj1" fmla="val -6199"/>
              <a:gd name="adj2" fmla="val -76576"/>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zh-TW" altLang="en-US" b="1" dirty="0">
                <a:solidFill>
                  <a:schemeClr val="tx1"/>
                </a:solidFill>
                <a:latin typeface="微軟正黑體" pitchFamily="34" charset="-120"/>
                <a:ea typeface="微軟正黑體" pitchFamily="34" charset="-120"/>
              </a:rPr>
              <a:t>校安通報後，若一方當事人</a:t>
            </a:r>
            <a:r>
              <a:rPr lang="zh-TW" altLang="en-US" b="1" u="sng" dirty="0">
                <a:solidFill>
                  <a:schemeClr val="tx1"/>
                </a:solidFill>
                <a:latin typeface="微軟正黑體" pitchFamily="34" charset="-120"/>
                <a:ea typeface="微軟正黑體" pitchFamily="34" charset="-120"/>
              </a:rPr>
              <a:t>不具</a:t>
            </a:r>
            <a:r>
              <a:rPr lang="zh-TW" altLang="en-US" b="1" dirty="0">
                <a:solidFill>
                  <a:schemeClr val="tx1"/>
                </a:solidFill>
                <a:latin typeface="微軟正黑體" pitchFamily="34" charset="-120"/>
                <a:ea typeface="微軟正黑體" pitchFamily="34" charset="-120"/>
              </a:rPr>
              <a:t>有教職員工生身分者，將歸類此區。</a:t>
            </a:r>
            <a:endParaRPr lang="en-US" altLang="zh-TW" b="1" dirty="0">
              <a:solidFill>
                <a:schemeClr val="tx1"/>
              </a:solidFill>
              <a:latin typeface="微軟正黑體" pitchFamily="34" charset="-120"/>
              <a:ea typeface="微軟正黑體" pitchFamily="34" charset="-120"/>
            </a:endParaRPr>
          </a:p>
          <a:p>
            <a:pPr eaLnBrk="1" hangingPunct="1">
              <a:defRPr/>
            </a:pPr>
            <a:r>
              <a:rPr lang="zh-TW" altLang="en-US" b="1" dirty="0">
                <a:solidFill>
                  <a:schemeClr val="tx1"/>
                </a:solidFill>
                <a:latin typeface="微軟正黑體" pitchFamily="34" charset="-120"/>
                <a:ea typeface="微軟正黑體" pitchFamily="34" charset="-120"/>
              </a:rPr>
              <a:t>因不適用性平法→無須進行陳報作業。</a:t>
            </a:r>
          </a:p>
        </p:txBody>
      </p:sp>
      <p:sp>
        <p:nvSpPr>
          <p:cNvPr id="10" name="文字方塊 9">
            <a:extLst>
              <a:ext uri="{FF2B5EF4-FFF2-40B4-BE49-F238E27FC236}">
                <a16:creationId xmlns:a16="http://schemas.microsoft.com/office/drawing/2014/main" id="{5CB77C90-E558-432E-B342-D54ABBD03241}"/>
              </a:ext>
            </a:extLst>
          </p:cNvPr>
          <p:cNvSpPr txBox="1"/>
          <p:nvPr/>
        </p:nvSpPr>
        <p:spPr>
          <a:xfrm>
            <a:off x="0" y="981075"/>
            <a:ext cx="9144000" cy="646113"/>
          </a:xfrm>
          <a:prstGeom prst="rect">
            <a:avLst/>
          </a:prstGeom>
          <a:noFill/>
        </p:spPr>
        <p:txBody>
          <a:bodyPr>
            <a:spAutoFit/>
          </a:bodyPr>
          <a:lstStyle/>
          <a:p>
            <a:pPr eaLnBrk="1" hangingPunct="1">
              <a:buSzPct val="100000"/>
              <a:defRPr/>
            </a:pPr>
            <a:r>
              <a:rPr kumimoji="0" lang="zh-TW" altLang="en-US" sz="3600" b="1" dirty="0">
                <a:solidFill>
                  <a:schemeClr val="accent2">
                    <a:lumMod val="50000"/>
                  </a:schemeClr>
                </a:solidFill>
                <a:latin typeface="微軟正黑體" panose="020B0604030504040204" pitchFamily="34" charset="-120"/>
                <a:ea typeface="微軟正黑體" panose="020B0604030504040204" pitchFamily="34" charset="-120"/>
                <a:sym typeface="Calibri" pitchFamily="34" charset="0"/>
              </a:rPr>
              <a:t>系統填報及操作說明</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405C035B-392A-43F5-8E41-1EFC27C28B9D}"/>
              </a:ext>
            </a:extLst>
          </p:cNvPr>
          <p:cNvSpPr txBox="1"/>
          <p:nvPr/>
        </p:nvSpPr>
        <p:spPr>
          <a:xfrm>
            <a:off x="0" y="981075"/>
            <a:ext cx="9144000" cy="646113"/>
          </a:xfrm>
          <a:prstGeom prst="rect">
            <a:avLst/>
          </a:prstGeom>
          <a:noFill/>
        </p:spPr>
        <p:txBody>
          <a:bodyPr>
            <a:spAutoFit/>
          </a:bodyPr>
          <a:lstStyle/>
          <a:p>
            <a:pPr eaLnBrk="1" hangingPunct="1">
              <a:buSzPct val="100000"/>
              <a:defRPr/>
            </a:pPr>
            <a:r>
              <a:rPr kumimoji="0" lang="zh-TW" altLang="en-US" sz="3600" b="1" dirty="0">
                <a:solidFill>
                  <a:schemeClr val="accent2">
                    <a:lumMod val="50000"/>
                  </a:schemeClr>
                </a:solidFill>
                <a:latin typeface="微軟正黑體" panose="020B0604030504040204" pitchFamily="34" charset="-120"/>
                <a:ea typeface="微軟正黑體" panose="020B0604030504040204" pitchFamily="34" charset="-120"/>
                <a:sym typeface="Calibri" pitchFamily="34" charset="0"/>
              </a:rPr>
              <a:t>系統填報及操作說明</a:t>
            </a:r>
          </a:p>
        </p:txBody>
      </p:sp>
      <p:sp>
        <p:nvSpPr>
          <p:cNvPr id="37891" name="內容版面配置區 7">
            <a:extLst>
              <a:ext uri="{FF2B5EF4-FFF2-40B4-BE49-F238E27FC236}">
                <a16:creationId xmlns:a16="http://schemas.microsoft.com/office/drawing/2014/main" id="{5DB50EEC-27F6-4858-9229-B608B27E884D}"/>
              </a:ext>
            </a:extLst>
          </p:cNvPr>
          <p:cNvSpPr txBox="1">
            <a:spLocks/>
          </p:cNvSpPr>
          <p:nvPr/>
        </p:nvSpPr>
        <p:spPr bwMode="auto">
          <a:xfrm>
            <a:off x="166689" y="3920389"/>
            <a:ext cx="2820988"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indent="0">
              <a:lnSpc>
                <a:spcPct val="120000"/>
              </a:lnSpc>
              <a:buFontTx/>
              <a:buNone/>
            </a:pP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學校尚待處理之案件</a:t>
            </a:r>
            <a:r>
              <a:rPr kumimoji="0"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未陳報、退回承辦人、待主管或主管機關審核</a:t>
            </a:r>
            <a:r>
              <a:rPr kumimoji="0"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p>
        </p:txBody>
      </p:sp>
      <p:sp>
        <p:nvSpPr>
          <p:cNvPr id="37892" name="內容版面配置區 7">
            <a:extLst>
              <a:ext uri="{FF2B5EF4-FFF2-40B4-BE49-F238E27FC236}">
                <a16:creationId xmlns:a16="http://schemas.microsoft.com/office/drawing/2014/main" id="{0CEC1775-A585-40AB-B562-08FE69AC4B7C}"/>
              </a:ext>
            </a:extLst>
          </p:cNvPr>
          <p:cNvSpPr txBox="1">
            <a:spLocks/>
          </p:cNvSpPr>
          <p:nvPr/>
        </p:nvSpPr>
        <p:spPr bwMode="auto">
          <a:xfrm>
            <a:off x="3340100" y="3921977"/>
            <a:ext cx="2663825"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20000"/>
              </a:lnSpc>
              <a:buFontTx/>
              <a:buNone/>
            </a:pP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學校內陳報階段、</a:t>
            </a:r>
          </a:p>
          <a:p>
            <a:pPr>
              <a:lnSpc>
                <a:spcPct val="120000"/>
              </a:lnSpc>
              <a:buFontTx/>
              <a:buNone/>
            </a:pP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案件待教育主管機</a:t>
            </a:r>
          </a:p>
          <a:p>
            <a:pPr>
              <a:lnSpc>
                <a:spcPct val="120000"/>
              </a:lnSpc>
              <a:buFontTx/>
              <a:buNone/>
            </a:pP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關審核中</a:t>
            </a:r>
            <a:endParaRPr kumimoji="0"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7893" name="內容版面配置區 7">
            <a:extLst>
              <a:ext uri="{FF2B5EF4-FFF2-40B4-BE49-F238E27FC236}">
                <a16:creationId xmlns:a16="http://schemas.microsoft.com/office/drawing/2014/main" id="{3A8ED90C-9721-4EAF-9405-138713764A1A}"/>
              </a:ext>
            </a:extLst>
          </p:cNvPr>
          <p:cNvSpPr txBox="1">
            <a:spLocks/>
          </p:cNvSpPr>
          <p:nvPr/>
        </p:nvSpPr>
        <p:spPr bwMode="auto">
          <a:xfrm>
            <a:off x="6245226" y="3920389"/>
            <a:ext cx="2663826"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indent="0">
              <a:lnSpc>
                <a:spcPct val="120000"/>
              </a:lnSpc>
              <a:buFontTx/>
              <a:buNone/>
            </a:pPr>
            <a:r>
              <a:rPr kumimoji="0"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案件經教育主管機關審核完成、未申復、未申訴、或經申復業已完成處理</a:t>
            </a:r>
            <a:endParaRPr kumimoji="0"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37894" name="圖片 3">
            <a:extLst>
              <a:ext uri="{FF2B5EF4-FFF2-40B4-BE49-F238E27FC236}">
                <a16:creationId xmlns:a16="http://schemas.microsoft.com/office/drawing/2014/main" id="{4066796B-F064-4B28-B4BF-AB1FD5656C3F}"/>
              </a:ext>
            </a:extLst>
          </p:cNvPr>
          <p:cNvPicPr>
            <a:picLocks noChangeAspect="1"/>
          </p:cNvPicPr>
          <p:nvPr/>
        </p:nvPicPr>
        <p:blipFill rotWithShape="1">
          <a:blip r:embed="rId3">
            <a:extLst>
              <a:ext uri="{28A0092B-C50C-407E-A947-70E740481C1C}">
                <a14:useLocalDpi xmlns:a14="http://schemas.microsoft.com/office/drawing/2010/main" val="0"/>
              </a:ext>
            </a:extLst>
          </a:blip>
          <a:srcRect b="62872"/>
          <a:stretch/>
        </p:blipFill>
        <p:spPr bwMode="auto">
          <a:xfrm>
            <a:off x="66675" y="1754928"/>
            <a:ext cx="9144000" cy="114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圖說文字 2">
            <a:extLst>
              <a:ext uri="{FF2B5EF4-FFF2-40B4-BE49-F238E27FC236}">
                <a16:creationId xmlns:a16="http://schemas.microsoft.com/office/drawing/2014/main" id="{6C5EAD9A-2C82-462C-B7E8-E97C69275DAC}"/>
              </a:ext>
            </a:extLst>
          </p:cNvPr>
          <p:cNvSpPr/>
          <p:nvPr/>
        </p:nvSpPr>
        <p:spPr>
          <a:xfrm>
            <a:off x="279399" y="2772272"/>
            <a:ext cx="2120901" cy="838200"/>
          </a:xfrm>
          <a:prstGeom prst="wedgeRectCallout">
            <a:avLst>
              <a:gd name="adj1" fmla="val -24165"/>
              <a:gd name="adj2" fmla="val -112400"/>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dirty="0">
                <a:solidFill>
                  <a:schemeClr val="tx1"/>
                </a:solidFill>
                <a:latin typeface="微軟正黑體" pitchFamily="34" charset="-120"/>
                <a:ea typeface="微軟正黑體" pitchFamily="34" charset="-120"/>
              </a:rPr>
              <a:t>承辦人</a:t>
            </a:r>
          </a:p>
        </p:txBody>
      </p:sp>
      <p:sp>
        <p:nvSpPr>
          <p:cNvPr id="11" name="矩形圖說文字 2">
            <a:extLst>
              <a:ext uri="{FF2B5EF4-FFF2-40B4-BE49-F238E27FC236}">
                <a16:creationId xmlns:a16="http://schemas.microsoft.com/office/drawing/2014/main" id="{C763092A-EC2C-4B1D-8CAC-AE4E1F4560CA}"/>
              </a:ext>
            </a:extLst>
          </p:cNvPr>
          <p:cNvSpPr/>
          <p:nvPr/>
        </p:nvSpPr>
        <p:spPr>
          <a:xfrm>
            <a:off x="3348038" y="2772272"/>
            <a:ext cx="2366962" cy="838200"/>
          </a:xfrm>
          <a:prstGeom prst="wedgeRectCallout">
            <a:avLst>
              <a:gd name="adj1" fmla="val -24165"/>
              <a:gd name="adj2" fmla="val -112400"/>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dirty="0">
                <a:solidFill>
                  <a:schemeClr val="tx1"/>
                </a:solidFill>
                <a:latin typeface="微軟正黑體" pitchFamily="34" charset="-120"/>
                <a:ea typeface="微軟正黑體" pitchFamily="34" charset="-120"/>
              </a:rPr>
              <a:t>主管以上層級</a:t>
            </a:r>
          </a:p>
        </p:txBody>
      </p:sp>
      <p:sp>
        <p:nvSpPr>
          <p:cNvPr id="12" name="矩形圖說文字 2">
            <a:extLst>
              <a:ext uri="{FF2B5EF4-FFF2-40B4-BE49-F238E27FC236}">
                <a16:creationId xmlns:a16="http://schemas.microsoft.com/office/drawing/2014/main" id="{225C62F5-F410-412E-BB28-485BB433F576}"/>
              </a:ext>
            </a:extLst>
          </p:cNvPr>
          <p:cNvSpPr/>
          <p:nvPr/>
        </p:nvSpPr>
        <p:spPr>
          <a:xfrm>
            <a:off x="6393658" y="2772272"/>
            <a:ext cx="2366962" cy="838200"/>
          </a:xfrm>
          <a:prstGeom prst="wedgeRectCallout">
            <a:avLst>
              <a:gd name="adj1" fmla="val -24165"/>
              <a:gd name="adj2" fmla="val -112400"/>
            </a:avLst>
          </a:prstGeom>
          <a:solidFill>
            <a:srgbClr val="FFFF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dirty="0">
                <a:solidFill>
                  <a:schemeClr val="tx1"/>
                </a:solidFill>
                <a:latin typeface="微軟正黑體" pitchFamily="34" charset="-120"/>
                <a:ea typeface="微軟正黑體" pitchFamily="34" charset="-120"/>
              </a:rPr>
              <a:t>第一階段報結</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42438E0E-546D-4441-B7BB-F6DF9C0B6AC1}"/>
              </a:ext>
            </a:extLst>
          </p:cNvPr>
          <p:cNvPicPr>
            <a:picLocks noChangeAspect="1"/>
          </p:cNvPicPr>
          <p:nvPr/>
        </p:nvPicPr>
        <p:blipFill>
          <a:blip r:embed="rId3"/>
          <a:stretch>
            <a:fillRect/>
          </a:stretch>
        </p:blipFill>
        <p:spPr>
          <a:xfrm>
            <a:off x="9814" y="980729"/>
            <a:ext cx="9134186" cy="3095972"/>
          </a:xfrm>
          <a:prstGeom prst="rect">
            <a:avLst/>
          </a:prstGeom>
        </p:spPr>
      </p:pic>
      <p:sp>
        <p:nvSpPr>
          <p:cNvPr id="41988" name="文字方塊 6">
            <a:extLst>
              <a:ext uri="{FF2B5EF4-FFF2-40B4-BE49-F238E27FC236}">
                <a16:creationId xmlns:a16="http://schemas.microsoft.com/office/drawing/2014/main" id="{F5AD592F-2191-4405-A166-8EDDC94F17BC}"/>
              </a:ext>
            </a:extLst>
          </p:cNvPr>
          <p:cNvSpPr txBox="1">
            <a:spLocks noChangeArrowheads="1"/>
          </p:cNvSpPr>
          <p:nvPr/>
        </p:nvSpPr>
        <p:spPr bwMode="auto">
          <a:xfrm>
            <a:off x="1074314" y="4364375"/>
            <a:ext cx="7119938" cy="188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0850" indent="-45085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lvl="0" indent="0">
              <a:lnSpc>
                <a:spcPct val="150000"/>
              </a:lnSpc>
              <a:spcBef>
                <a:spcPct val="0"/>
              </a:spcBef>
              <a:buNone/>
              <a:defRPr/>
            </a:pP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僅有</a:t>
            </a:r>
            <a:r>
              <a:rPr lang="zh-TW" altLang="zh-TW" sz="2000" b="1" dirty="0">
                <a:solidFill>
                  <a:srgbClr val="FF0000"/>
                </a:solidFill>
                <a:latin typeface="微軟正黑體" panose="020B0604030504040204" pitchFamily="34" charset="-120"/>
                <a:ea typeface="微軟正黑體" panose="020B0604030504040204" pitchFamily="34" charset="-120"/>
              </a:rPr>
              <a:t>以「學校代碼」帳號</a:t>
            </a:r>
            <a:r>
              <a:rPr lang="zh-TW" altLang="en-US" sz="2000" b="1" dirty="0">
                <a:solidFill>
                  <a:srgbClr val="FF0000"/>
                </a:solidFill>
                <a:latin typeface="微軟正黑體" panose="020B0604030504040204" pitchFamily="34" charset="-120"/>
                <a:ea typeface="微軟正黑體" panose="020B0604030504040204" pitchFamily="34" charset="-120"/>
              </a:rPr>
              <a:t>（即承辦人）</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進入本系統者</a:t>
            </a:r>
            <a:r>
              <a:rPr lang="zh-TW" altLang="zh-TW" sz="2000" b="1" dirty="0">
                <a:solidFill>
                  <a:srgbClr val="3D2EFA"/>
                </a:solidFill>
                <a:latin typeface="微軟正黑體" panose="020B0604030504040204" pitchFamily="34" charset="-120"/>
                <a:ea typeface="微軟正黑體" panose="020B0604030504040204" pitchFamily="34" charset="-120"/>
              </a:rPr>
              <a:t>，</a:t>
            </a:r>
            <a:r>
              <a:rPr lang="zh-TW" altLang="zh-TW" sz="2000" b="1" dirty="0">
                <a:solidFill>
                  <a:srgbClr val="FF0000"/>
                </a:solidFill>
                <a:latin typeface="微軟正黑體" panose="020B0604030504040204" pitchFamily="34" charset="-120"/>
                <a:ea typeface="微軟正黑體" panose="020B0604030504040204" pitchFamily="34" charset="-120"/>
              </a:rPr>
              <a:t>有權限</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填報及修正</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填報之</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內容</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0" lvl="0" indent="0">
              <a:lnSpc>
                <a:spcPct val="150000"/>
              </a:lnSpc>
              <a:spcBef>
                <a:spcPct val="0"/>
              </a:spcBef>
              <a:buNone/>
              <a:defRPr/>
            </a:pP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其餘以學校代碼</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+SV1</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或學校代碼</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+SV2</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之帳號進入之人員，均僅有</a:t>
            </a:r>
            <a:r>
              <a:rPr lang="zh-TW" altLang="zh-TW" sz="2000" b="1" u="sng" dirty="0">
                <a:solidFill>
                  <a:schemeClr val="accent5">
                    <a:lumMod val="75000"/>
                  </a:schemeClr>
                </a:solidFill>
                <a:latin typeface="微軟正黑體" panose="020B0604030504040204" pitchFamily="34" charset="-120"/>
                <a:ea typeface="微軟正黑體" panose="020B0604030504040204" pitchFamily="34" charset="-120"/>
              </a:rPr>
              <a:t>待審核</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中</a:t>
            </a:r>
            <a:r>
              <a:rPr lang="zh-TW" altLang="en-US" sz="2000" b="1" u="sng" dirty="0">
                <a:solidFill>
                  <a:schemeClr val="accent5">
                    <a:lumMod val="75000"/>
                  </a:schemeClr>
                </a:solidFill>
                <a:latin typeface="微軟正黑體" panose="020B0604030504040204" pitchFamily="34" charset="-120"/>
                <a:ea typeface="微軟正黑體" panose="020B0604030504040204" pitchFamily="34" charset="-120"/>
              </a:rPr>
              <a:t>陳報、退回</a:t>
            </a:r>
            <a:r>
              <a:rPr lang="en-US" altLang="zh-TW" sz="2000" b="1" u="sng"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000" b="1" u="sng" dirty="0">
                <a:solidFill>
                  <a:schemeClr val="accent5">
                    <a:lumMod val="75000"/>
                  </a:schemeClr>
                </a:solidFill>
                <a:latin typeface="微軟正黑體" panose="020B0604030504040204" pitchFamily="34" charset="-120"/>
                <a:ea typeface="微軟正黑體" panose="020B0604030504040204" pitchFamily="34" charset="-120"/>
              </a:rPr>
              <a:t>退回承辦人</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之功能。</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p:txBody>
      </p:sp>
      <p:sp>
        <p:nvSpPr>
          <p:cNvPr id="7" name="矩形圖說文字 8">
            <a:extLst>
              <a:ext uri="{FF2B5EF4-FFF2-40B4-BE49-F238E27FC236}">
                <a16:creationId xmlns:a16="http://schemas.microsoft.com/office/drawing/2014/main" id="{2EEF6A3B-4A05-4E94-A281-5E545EF88F54}"/>
              </a:ext>
            </a:extLst>
          </p:cNvPr>
          <p:cNvSpPr/>
          <p:nvPr/>
        </p:nvSpPr>
        <p:spPr>
          <a:xfrm flipH="1">
            <a:off x="5974060" y="3479697"/>
            <a:ext cx="2220192" cy="713229"/>
          </a:xfrm>
          <a:prstGeom prst="wedgeRectCallout">
            <a:avLst>
              <a:gd name="adj1" fmla="val 20839"/>
              <a:gd name="adj2" fmla="val -79952"/>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ysClr val="windowText" lastClr="000000"/>
                </a:solidFill>
                <a:latin typeface="微軟正黑體" pitchFamily="34" charset="-120"/>
                <a:ea typeface="微軟正黑體" pitchFamily="34" charset="-120"/>
              </a:rPr>
              <a:t>案件處理情形，</a:t>
            </a:r>
            <a:endParaRPr lang="en-US" altLang="zh-TW" b="1" dirty="0">
              <a:solidFill>
                <a:sysClr val="windowText" lastClr="000000"/>
              </a:solidFill>
              <a:latin typeface="微軟正黑體" pitchFamily="34" charset="-120"/>
              <a:ea typeface="微軟正黑體" pitchFamily="34" charset="-120"/>
            </a:endParaRPr>
          </a:p>
          <a:p>
            <a:pPr algn="ctr" eaLnBrk="1" hangingPunct="1">
              <a:defRPr/>
            </a:pPr>
            <a:r>
              <a:rPr lang="zh-TW" altLang="en-US" b="1" dirty="0">
                <a:solidFill>
                  <a:sysClr val="windowText" lastClr="000000"/>
                </a:solidFill>
                <a:latin typeface="微軟正黑體" pitchFamily="34" charset="-120"/>
                <a:ea typeface="微軟正黑體" pitchFamily="34" charset="-120"/>
              </a:rPr>
              <a:t>請由此進入填寫</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處理流程</a:t>
            </a:r>
            <a:r>
              <a:rPr kumimoji="0" lang="en-US" altLang="zh-TW"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Q&amp;A</a:t>
            </a:r>
            <a:endPar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endParaRPr>
          </a:p>
        </p:txBody>
      </p:sp>
      <p:graphicFrame>
        <p:nvGraphicFramePr>
          <p:cNvPr id="2" name="資料庫圖表 1">
            <a:extLst>
              <a:ext uri="{FF2B5EF4-FFF2-40B4-BE49-F238E27FC236}">
                <a16:creationId xmlns:a16="http://schemas.microsoft.com/office/drawing/2014/main" id="{12FDE72E-FB79-49AC-B045-DE3FF1C1AE57}"/>
              </a:ext>
            </a:extLst>
          </p:cNvPr>
          <p:cNvGraphicFramePr/>
          <p:nvPr>
            <p:extLst>
              <p:ext uri="{D42A27DB-BD31-4B8C-83A1-F6EECF244321}">
                <p14:modId xmlns:p14="http://schemas.microsoft.com/office/powerpoint/2010/main" val="110097801"/>
              </p:ext>
            </p:extLst>
          </p:nvPr>
        </p:nvGraphicFramePr>
        <p:xfrm>
          <a:off x="234900" y="1847844"/>
          <a:ext cx="8559899" cy="4524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處理流程</a:t>
            </a:r>
          </a:p>
        </p:txBody>
      </p:sp>
      <p:graphicFrame>
        <p:nvGraphicFramePr>
          <p:cNvPr id="5" name="內容版面配置區 4">
            <a:extLst>
              <a:ext uri="{FF2B5EF4-FFF2-40B4-BE49-F238E27FC236}">
                <a16:creationId xmlns:a16="http://schemas.microsoft.com/office/drawing/2014/main" id="{17B135A0-1FA6-41B3-8627-4E675C734758}"/>
              </a:ext>
            </a:extLst>
          </p:cNvPr>
          <p:cNvGraphicFramePr>
            <a:graphicFrameLocks noGrp="1"/>
          </p:cNvGraphicFramePr>
          <p:nvPr>
            <p:ph idx="1"/>
            <p:extLst>
              <p:ext uri="{D42A27DB-BD31-4B8C-83A1-F6EECF244321}">
                <p14:modId xmlns:p14="http://schemas.microsoft.com/office/powerpoint/2010/main" val="1813493692"/>
              </p:ext>
            </p:extLst>
          </p:nvPr>
        </p:nvGraphicFramePr>
        <p:xfrm>
          <a:off x="127050" y="1458112"/>
          <a:ext cx="8782050" cy="46577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980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系統填報邏輯</a:t>
            </a:r>
          </a:p>
        </p:txBody>
      </p:sp>
      <p:graphicFrame>
        <p:nvGraphicFramePr>
          <p:cNvPr id="5" name="內容版面配置區 4">
            <a:extLst>
              <a:ext uri="{FF2B5EF4-FFF2-40B4-BE49-F238E27FC236}">
                <a16:creationId xmlns:a16="http://schemas.microsoft.com/office/drawing/2014/main" id="{17B135A0-1FA6-41B3-8627-4E675C734758}"/>
              </a:ext>
            </a:extLst>
          </p:cNvPr>
          <p:cNvGraphicFramePr>
            <a:graphicFrameLocks noGrp="1"/>
          </p:cNvGraphicFramePr>
          <p:nvPr>
            <p:ph idx="1"/>
            <p:extLst>
              <p:ext uri="{D42A27DB-BD31-4B8C-83A1-F6EECF244321}">
                <p14:modId xmlns:p14="http://schemas.microsoft.com/office/powerpoint/2010/main" val="702971984"/>
              </p:ext>
            </p:extLst>
          </p:nvPr>
        </p:nvGraphicFramePr>
        <p:xfrm>
          <a:off x="146469" y="1135056"/>
          <a:ext cx="8851061" cy="5166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9831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FB2ECE28-0E8D-4F9C-9A60-60D72EBDC13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695" t="46539" r="42011" b="5065"/>
          <a:stretch/>
        </p:blipFill>
        <p:spPr>
          <a:xfrm>
            <a:off x="251265" y="1871996"/>
            <a:ext cx="8662547" cy="325126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圖說文字 7">
            <a:extLst>
              <a:ext uri="{FF2B5EF4-FFF2-40B4-BE49-F238E27FC236}">
                <a16:creationId xmlns:a16="http://schemas.microsoft.com/office/drawing/2014/main" id="{174887F0-D48C-48FB-8B37-57A467612CC4}"/>
              </a:ext>
            </a:extLst>
          </p:cNvPr>
          <p:cNvSpPr/>
          <p:nvPr/>
        </p:nvSpPr>
        <p:spPr>
          <a:xfrm>
            <a:off x="490316" y="5372100"/>
            <a:ext cx="7120159" cy="1064880"/>
          </a:xfrm>
          <a:prstGeom prst="wedgeRectCallout">
            <a:avLst>
              <a:gd name="adj1" fmla="val -10424"/>
              <a:gd name="adj2" fmla="val -74034"/>
            </a:avLst>
          </a:prstGeom>
          <a:solidFill>
            <a:schemeClr val="accent3">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zh-TW" altLang="en-US" sz="2000" b="1" dirty="0">
                <a:solidFill>
                  <a:schemeClr val="tx1"/>
                </a:solidFill>
                <a:latin typeface="微軟正黑體" pitchFamily="34" charset="-120"/>
                <a:ea typeface="微軟正黑體" pitchFamily="34" charset="-120"/>
              </a:rPr>
              <a:t>填寫法定通報時間：先選擇日期</a:t>
            </a:r>
            <a:r>
              <a:rPr lang="en-US" altLang="zh-TW" sz="2000" b="1" dirty="0">
                <a:solidFill>
                  <a:schemeClr val="tx1"/>
                </a:solidFill>
                <a:latin typeface="微軟正黑體" pitchFamily="34" charset="-120"/>
                <a:ea typeface="微軟正黑體" pitchFamily="34" charset="-120"/>
              </a:rPr>
              <a:t>/</a:t>
            </a:r>
            <a:r>
              <a:rPr lang="zh-TW" altLang="en-US" sz="2000" b="1" dirty="0">
                <a:solidFill>
                  <a:schemeClr val="tx1"/>
                </a:solidFill>
                <a:latin typeface="微軟正黑體" pitchFamily="34" charset="-120"/>
                <a:ea typeface="微軟正黑體" pitchFamily="34" charset="-120"/>
              </a:rPr>
              <a:t>時</a:t>
            </a:r>
            <a:r>
              <a:rPr lang="en-US" altLang="zh-TW" sz="2000" b="1" dirty="0">
                <a:solidFill>
                  <a:schemeClr val="tx1"/>
                </a:solidFill>
                <a:latin typeface="微軟正黑體" pitchFamily="34" charset="-120"/>
                <a:ea typeface="微軟正黑體" pitchFamily="34" charset="-120"/>
              </a:rPr>
              <a:t>/</a:t>
            </a:r>
            <a:r>
              <a:rPr lang="zh-TW" altLang="en-US" sz="2000" b="1" dirty="0">
                <a:solidFill>
                  <a:schemeClr val="tx1"/>
                </a:solidFill>
                <a:latin typeface="微軟正黑體" pitchFamily="34" charset="-120"/>
                <a:ea typeface="微軟正黑體" pitchFamily="34" charset="-120"/>
              </a:rPr>
              <a:t>分→再按「新增」</a:t>
            </a:r>
            <a:endParaRPr lang="en-US" altLang="zh-TW" sz="2000" b="1" dirty="0">
              <a:solidFill>
                <a:schemeClr val="tx1"/>
              </a:solidFill>
              <a:latin typeface="微軟正黑體" pitchFamily="34" charset="-120"/>
              <a:ea typeface="微軟正黑體" pitchFamily="34" charset="-120"/>
            </a:endParaRPr>
          </a:p>
          <a:p>
            <a:pPr marL="342900" indent="-342900">
              <a:buFont typeface="Arial" panose="020B0604020202020204" pitchFamily="34" charset="0"/>
              <a:buChar char="•"/>
              <a:defRPr/>
            </a:pPr>
            <a:r>
              <a:rPr lang="zh-TW" altLang="en-US" sz="2000" b="1" dirty="0">
                <a:latin typeface="微軟正黑體" panose="020B0604030504040204" pitchFamily="34" charset="-120"/>
                <a:ea typeface="微軟正黑體" panose="020B0604030504040204" pitchFamily="34" charset="-120"/>
              </a:rPr>
              <a:t>社政通報以「疑似被害人」為通報對象。</a:t>
            </a:r>
            <a:endParaRPr lang="en-US" altLang="zh-TW" sz="2000" b="1" dirty="0">
              <a:latin typeface="微軟正黑體" panose="020B0604030504040204" pitchFamily="34" charset="-120"/>
              <a:ea typeface="微軟正黑體" panose="020B0604030504040204" pitchFamily="34" charset="-120"/>
            </a:endParaRPr>
          </a:p>
          <a:p>
            <a:pPr marL="342900" indent="-342900" eaLnBrk="1" hangingPunct="1">
              <a:buFont typeface="Arial" panose="020B0604020202020204" pitchFamily="34" charset="0"/>
              <a:buChar char="•"/>
              <a:defRPr/>
            </a:pPr>
            <a:r>
              <a:rPr lang="zh-TW" altLang="en-US" sz="2000" b="1" dirty="0">
                <a:solidFill>
                  <a:schemeClr val="tx1"/>
                </a:solidFill>
                <a:latin typeface="微軟正黑體" pitchFamily="34" charset="-120"/>
                <a:ea typeface="微軟正黑體" pitchFamily="34" charset="-120"/>
              </a:rPr>
              <a:t>疑似被害人有幾名即新增幾次，</a:t>
            </a:r>
            <a:r>
              <a:rPr lang="zh-TW" altLang="en-US" sz="2000" b="1" dirty="0">
                <a:latin typeface="微軟正黑體" panose="020B0604030504040204" pitchFamily="34" charset="-120"/>
                <a:ea typeface="微軟正黑體" panose="020B0604030504040204" pitchFamily="34" charset="-120"/>
              </a:rPr>
              <a:t>需要「個別」做社政通報。</a:t>
            </a:r>
            <a:endParaRPr lang="zh-TW" altLang="en-US" sz="2000" b="1" dirty="0">
              <a:solidFill>
                <a:schemeClr val="tx1"/>
              </a:solidFill>
              <a:latin typeface="微軟正黑體" pitchFamily="34" charset="-120"/>
              <a:ea typeface="微軟正黑體" pitchFamily="34" charset="-120"/>
            </a:endParaRPr>
          </a:p>
        </p:txBody>
      </p:sp>
      <p:sp>
        <p:nvSpPr>
          <p:cNvPr id="10" name="矩形圖說文字 10">
            <a:extLst>
              <a:ext uri="{FF2B5EF4-FFF2-40B4-BE49-F238E27FC236}">
                <a16:creationId xmlns:a16="http://schemas.microsoft.com/office/drawing/2014/main" id="{AF25EA41-0749-4531-899E-258EF3C90330}"/>
              </a:ext>
            </a:extLst>
          </p:cNvPr>
          <p:cNvSpPr/>
          <p:nvPr/>
        </p:nvSpPr>
        <p:spPr>
          <a:xfrm>
            <a:off x="5973762" y="1137380"/>
            <a:ext cx="2832100" cy="1121901"/>
          </a:xfrm>
          <a:prstGeom prst="wedgeRectCallout">
            <a:avLst>
              <a:gd name="adj1" fmla="val 10699"/>
              <a:gd name="adj2" fmla="val 79573"/>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zh-TW" altLang="en-US" sz="2000" b="1" dirty="0">
                <a:solidFill>
                  <a:schemeClr val="bg1"/>
                </a:solidFill>
                <a:latin typeface="微軟正黑體" pitchFamily="34" charset="-120"/>
                <a:ea typeface="微軟正黑體" pitchFamily="34" charset="-120"/>
              </a:rPr>
              <a:t>例如：</a:t>
            </a:r>
            <a:endParaRPr lang="en-US" altLang="zh-TW" sz="2000" b="1" dirty="0">
              <a:solidFill>
                <a:schemeClr val="bg1"/>
              </a:solidFill>
              <a:latin typeface="微軟正黑體" pitchFamily="34" charset="-120"/>
              <a:ea typeface="微軟正黑體" pitchFamily="34" charset="-120"/>
            </a:endParaRPr>
          </a:p>
          <a:p>
            <a:pPr eaLnBrk="1" hangingPunct="1">
              <a:defRPr/>
            </a:pPr>
            <a:r>
              <a:rPr lang="zh-TW" altLang="en-US" sz="2000" b="1" dirty="0">
                <a:solidFill>
                  <a:schemeClr val="bg1"/>
                </a:solidFill>
                <a:latin typeface="微軟正黑體" pitchFamily="34" charset="-120"/>
                <a:ea typeface="微軟正黑體" pitchFamily="34" charset="-120"/>
              </a:rPr>
              <a:t>疑似被害人</a:t>
            </a:r>
            <a:r>
              <a:rPr lang="en-US" altLang="zh-TW" sz="2000" b="1" dirty="0">
                <a:solidFill>
                  <a:schemeClr val="bg1"/>
                </a:solidFill>
                <a:latin typeface="微軟正黑體" pitchFamily="34" charset="-120"/>
                <a:ea typeface="微軟正黑體" pitchFamily="34" charset="-120"/>
              </a:rPr>
              <a:t>18</a:t>
            </a:r>
            <a:r>
              <a:rPr lang="zh-TW" altLang="en-US" sz="2000" b="1" dirty="0">
                <a:solidFill>
                  <a:schemeClr val="bg1"/>
                </a:solidFill>
                <a:latin typeface="微軟正黑體" pitchFamily="34" charset="-120"/>
                <a:ea typeface="微軟正黑體" pitchFamily="34" charset="-120"/>
              </a:rPr>
              <a:t>歲以上、</a:t>
            </a:r>
            <a:endParaRPr lang="en-US" altLang="zh-TW" sz="2000" b="1" dirty="0">
              <a:solidFill>
                <a:schemeClr val="bg1"/>
              </a:solidFill>
              <a:latin typeface="微軟正黑體" pitchFamily="34" charset="-120"/>
              <a:ea typeface="微軟正黑體" pitchFamily="34" charset="-120"/>
            </a:endParaRPr>
          </a:p>
          <a:p>
            <a:pPr eaLnBrk="1" hangingPunct="1">
              <a:defRPr/>
            </a:pPr>
            <a:r>
              <a:rPr lang="zh-TW" altLang="en-US" sz="2000" b="1" dirty="0">
                <a:solidFill>
                  <a:schemeClr val="bg1"/>
                </a:solidFill>
                <a:latin typeface="微軟正黑體" pitchFamily="34" charset="-120"/>
                <a:ea typeface="微軟正黑體" pitchFamily="34" charset="-120"/>
              </a:rPr>
              <a:t>非為被害人學校</a:t>
            </a:r>
            <a:r>
              <a:rPr lang="en-US" altLang="zh-TW" sz="2000" b="1" dirty="0">
                <a:solidFill>
                  <a:schemeClr val="bg1"/>
                </a:solidFill>
                <a:latin typeface="微軟正黑體" pitchFamily="34" charset="-120"/>
                <a:ea typeface="微軟正黑體" pitchFamily="34" charset="-120"/>
              </a:rPr>
              <a:t>……</a:t>
            </a:r>
            <a:r>
              <a:rPr lang="zh-TW" altLang="en-US" sz="2000" b="1" dirty="0">
                <a:solidFill>
                  <a:schemeClr val="bg1"/>
                </a:solidFill>
                <a:latin typeface="微軟正黑體" pitchFamily="34" charset="-120"/>
                <a:ea typeface="微軟正黑體" pitchFamily="34" charset="-120"/>
              </a:rPr>
              <a:t>等</a:t>
            </a:r>
          </a:p>
        </p:txBody>
      </p:sp>
      <p:sp>
        <p:nvSpPr>
          <p:cNvPr id="11" name="橢圓 10">
            <a:extLst>
              <a:ext uri="{FF2B5EF4-FFF2-40B4-BE49-F238E27FC236}">
                <a16:creationId xmlns:a16="http://schemas.microsoft.com/office/drawing/2014/main" id="{3D0BC6B7-6BB7-4EB6-BA11-1D0F733D79BF}"/>
              </a:ext>
            </a:extLst>
          </p:cNvPr>
          <p:cNvSpPr/>
          <p:nvPr/>
        </p:nvSpPr>
        <p:spPr>
          <a:xfrm>
            <a:off x="7026275" y="2646566"/>
            <a:ext cx="727075" cy="425976"/>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5" name="標題 1">
            <a:extLst>
              <a:ext uri="{FF2B5EF4-FFF2-40B4-BE49-F238E27FC236}">
                <a16:creationId xmlns:a16="http://schemas.microsoft.com/office/drawing/2014/main" id="{B3E9A763-701B-41E2-8BC4-F6BF52FFE2B5}"/>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rPr>
              <a:t>社政通報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標題 1">
            <a:extLst>
              <a:ext uri="{FF2B5EF4-FFF2-40B4-BE49-F238E27FC236}">
                <a16:creationId xmlns:a16="http://schemas.microsoft.com/office/drawing/2014/main" id="{4FC479E9-38F2-4804-A1F6-E93ECFF43A9A}"/>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提出申請調查</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檢舉     否</a:t>
            </a:r>
            <a:endParaRPr lang="zh-TW" altLang="en-US" sz="3600" b="1" dirty="0">
              <a:solidFill>
                <a:schemeClr val="accent1">
                  <a:lumMod val="75000"/>
                </a:schemeClr>
              </a:solidFill>
              <a:latin typeface="微軟正黑體" panose="020B0604030504040204" pitchFamily="34" charset="-120"/>
            </a:endParaRPr>
          </a:p>
        </p:txBody>
      </p:sp>
      <p:grpSp>
        <p:nvGrpSpPr>
          <p:cNvPr id="14" name="群組 13">
            <a:extLst>
              <a:ext uri="{FF2B5EF4-FFF2-40B4-BE49-F238E27FC236}">
                <a16:creationId xmlns:a16="http://schemas.microsoft.com/office/drawing/2014/main" id="{E2BEFB7C-8551-442D-8759-6E1BEB79E717}"/>
              </a:ext>
            </a:extLst>
          </p:cNvPr>
          <p:cNvGrpSpPr/>
          <p:nvPr/>
        </p:nvGrpSpPr>
        <p:grpSpPr>
          <a:xfrm>
            <a:off x="42863" y="2344152"/>
            <a:ext cx="9058274" cy="2983905"/>
            <a:chOff x="0" y="1915527"/>
            <a:chExt cx="9058274" cy="2983905"/>
          </a:xfrm>
        </p:grpSpPr>
        <p:pic>
          <p:nvPicPr>
            <p:cNvPr id="9" name="圖片 8">
              <a:extLst>
                <a:ext uri="{FF2B5EF4-FFF2-40B4-BE49-F238E27FC236}">
                  <a16:creationId xmlns:a16="http://schemas.microsoft.com/office/drawing/2014/main" id="{7C05BD35-35DC-49D7-B913-EE8380D5A5B5}"/>
                </a:ext>
              </a:extLst>
            </p:cNvPr>
            <p:cNvPicPr>
              <a:picLocks noChangeAspect="1"/>
            </p:cNvPicPr>
            <p:nvPr/>
          </p:nvPicPr>
          <p:blipFill>
            <a:blip r:embed="rId2"/>
            <a:stretch>
              <a:fillRect/>
            </a:stretch>
          </p:blipFill>
          <p:spPr>
            <a:xfrm>
              <a:off x="0" y="1958567"/>
              <a:ext cx="9058274" cy="2940865"/>
            </a:xfrm>
            <a:prstGeom prst="rect">
              <a:avLst/>
            </a:prstGeom>
          </p:spPr>
        </p:pic>
        <p:sp>
          <p:nvSpPr>
            <p:cNvPr id="2" name="圓角矩形 1">
              <a:extLst>
                <a:ext uri="{FF2B5EF4-FFF2-40B4-BE49-F238E27FC236}">
                  <a16:creationId xmlns:a16="http://schemas.microsoft.com/office/drawing/2014/main" id="{34CC0636-7E70-4A10-8B76-D52BEA12D77C}"/>
                </a:ext>
              </a:extLst>
            </p:cNvPr>
            <p:cNvSpPr/>
            <p:nvPr/>
          </p:nvSpPr>
          <p:spPr>
            <a:xfrm>
              <a:off x="0" y="2361731"/>
              <a:ext cx="9058274" cy="1067269"/>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1" name="橢圓 10">
              <a:extLst>
                <a:ext uri="{FF2B5EF4-FFF2-40B4-BE49-F238E27FC236}">
                  <a16:creationId xmlns:a16="http://schemas.microsoft.com/office/drawing/2014/main" id="{4BA5C251-0E1D-4839-88B6-36F088D4BB99}"/>
                </a:ext>
              </a:extLst>
            </p:cNvPr>
            <p:cNvSpPr/>
            <p:nvPr/>
          </p:nvSpPr>
          <p:spPr>
            <a:xfrm>
              <a:off x="5549900" y="1915527"/>
              <a:ext cx="727075" cy="425976"/>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grpSp>
      <p:sp>
        <p:nvSpPr>
          <p:cNvPr id="31" name="矩形圖說文字 7">
            <a:extLst>
              <a:ext uri="{FF2B5EF4-FFF2-40B4-BE49-F238E27FC236}">
                <a16:creationId xmlns:a16="http://schemas.microsoft.com/office/drawing/2014/main" id="{62D7F6F2-75A0-496C-8DBE-F6D029F67DC6}"/>
              </a:ext>
            </a:extLst>
          </p:cNvPr>
          <p:cNvSpPr/>
          <p:nvPr/>
        </p:nvSpPr>
        <p:spPr>
          <a:xfrm>
            <a:off x="4839383" y="2896954"/>
            <a:ext cx="2602817" cy="427036"/>
          </a:xfrm>
          <a:prstGeom prst="wedgeRectCallout">
            <a:avLst>
              <a:gd name="adj1" fmla="val -80111"/>
              <a:gd name="adj2" fmla="val 19215"/>
            </a:avLst>
          </a:prstGeom>
          <a:solidFill>
            <a:schemeClr val="accent3">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000" b="1" dirty="0">
                <a:solidFill>
                  <a:schemeClr val="tx1"/>
                </a:solidFill>
                <a:latin typeface="微軟正黑體" pitchFamily="34" charset="-120"/>
                <a:ea typeface="微軟正黑體" pitchFamily="34" charset="-120"/>
              </a:rPr>
              <a:t>現行性平法第</a:t>
            </a:r>
            <a:r>
              <a:rPr lang="en-US" altLang="zh-TW" sz="2000" b="1" dirty="0">
                <a:solidFill>
                  <a:schemeClr val="tx1"/>
                </a:solidFill>
                <a:latin typeface="微軟正黑體" pitchFamily="34" charset="-120"/>
                <a:ea typeface="微軟正黑體" pitchFamily="34" charset="-120"/>
              </a:rPr>
              <a:t>28</a:t>
            </a:r>
            <a:r>
              <a:rPr lang="zh-TW" altLang="en-US" sz="2000" b="1" dirty="0">
                <a:solidFill>
                  <a:schemeClr val="tx1"/>
                </a:solidFill>
                <a:latin typeface="微軟正黑體" pitchFamily="34" charset="-120"/>
                <a:ea typeface="微軟正黑體" pitchFamily="34" charset="-120"/>
              </a:rPr>
              <a:t>條</a:t>
            </a:r>
          </a:p>
        </p:txBody>
      </p:sp>
      <p:sp>
        <p:nvSpPr>
          <p:cNvPr id="15" name="箭號: 向右 14">
            <a:extLst>
              <a:ext uri="{FF2B5EF4-FFF2-40B4-BE49-F238E27FC236}">
                <a16:creationId xmlns:a16="http://schemas.microsoft.com/office/drawing/2014/main" id="{07871090-61BE-41A4-8188-76ED568AB063}"/>
              </a:ext>
            </a:extLst>
          </p:cNvPr>
          <p:cNvSpPr/>
          <p:nvPr/>
        </p:nvSpPr>
        <p:spPr>
          <a:xfrm>
            <a:off x="4343400" y="1247775"/>
            <a:ext cx="419100"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a:extLst>
              <a:ext uri="{FF2B5EF4-FFF2-40B4-BE49-F238E27FC236}">
                <a16:creationId xmlns:a16="http://schemas.microsoft.com/office/drawing/2014/main" id="{FC667C71-45B8-4DB9-A911-DD94FDE62B20}"/>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未提出申請調查－案例</a:t>
            </a:r>
            <a:endParaRPr lang="en-US" altLang="zh-TW" sz="3600" b="1" dirty="0">
              <a:solidFill>
                <a:schemeClr val="accent1">
                  <a:lumMod val="75000"/>
                </a:schemeClr>
              </a:solidFill>
              <a:latin typeface="微軟正黑體" panose="020B0604030504040204" pitchFamily="34" charset="-120"/>
              <a:sym typeface="Webdings" panose="05030102010509060703" pitchFamily="18" charset="2"/>
            </a:endParaRPr>
          </a:p>
        </p:txBody>
      </p:sp>
      <p:graphicFrame>
        <p:nvGraphicFramePr>
          <p:cNvPr id="4" name="資料庫圖表 3">
            <a:extLst>
              <a:ext uri="{FF2B5EF4-FFF2-40B4-BE49-F238E27FC236}">
                <a16:creationId xmlns:a16="http://schemas.microsoft.com/office/drawing/2014/main" id="{3723FA54-AF80-47CF-98E2-FA7074CAB527}"/>
              </a:ext>
            </a:extLst>
          </p:cNvPr>
          <p:cNvGraphicFramePr/>
          <p:nvPr>
            <p:extLst>
              <p:ext uri="{D42A27DB-BD31-4B8C-83A1-F6EECF244321}">
                <p14:modId xmlns:p14="http://schemas.microsoft.com/office/powerpoint/2010/main" val="1229056635"/>
              </p:ext>
            </p:extLst>
          </p:nvPr>
        </p:nvGraphicFramePr>
        <p:xfrm>
          <a:off x="112911" y="1819275"/>
          <a:ext cx="8918178"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4427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3723FA54-AF80-47CF-98E2-FA7074CAB527}"/>
              </a:ext>
            </a:extLst>
          </p:cNvPr>
          <p:cNvGraphicFramePr/>
          <p:nvPr>
            <p:extLst>
              <p:ext uri="{D42A27DB-BD31-4B8C-83A1-F6EECF244321}">
                <p14:modId xmlns:p14="http://schemas.microsoft.com/office/powerpoint/2010/main" val="77550452"/>
              </p:ext>
            </p:extLst>
          </p:nvPr>
        </p:nvGraphicFramePr>
        <p:xfrm>
          <a:off x="159147" y="1819275"/>
          <a:ext cx="8825706"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標題 1">
            <a:extLst>
              <a:ext uri="{FF2B5EF4-FFF2-40B4-BE49-F238E27FC236}">
                <a16:creationId xmlns:a16="http://schemas.microsoft.com/office/drawing/2014/main" id="{275B0FA7-60E0-4D88-9C07-0DCFA76D0C2D}"/>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未提出申請調查－陳報資料</a:t>
            </a:r>
            <a:endParaRPr lang="en-US" altLang="zh-TW" sz="3600" b="1" dirty="0">
              <a:solidFill>
                <a:schemeClr val="accent1">
                  <a:lumMod val="75000"/>
                </a:schemeClr>
              </a:solidFill>
              <a:latin typeface="微軟正黑體" panose="020B0604030504040204" pitchFamily="34" charset="-120"/>
              <a:sym typeface="Webdings" panose="05030102010509060703" pitchFamily="18" charset="2"/>
            </a:endParaRPr>
          </a:p>
        </p:txBody>
      </p:sp>
    </p:spTree>
    <p:extLst>
      <p:ext uri="{BB962C8B-B14F-4D97-AF65-F5344CB8AC3E}">
        <p14:creationId xmlns:p14="http://schemas.microsoft.com/office/powerpoint/2010/main" val="2359495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77BE1B00-0501-41F9-A614-E83A25E5619F}"/>
              </a:ext>
            </a:extLst>
          </p:cNvPr>
          <p:cNvSpPr txBox="1">
            <a:spLocks/>
          </p:cNvSpPr>
          <p:nvPr/>
        </p:nvSpPr>
        <p:spPr bwMode="auto">
          <a:xfrm>
            <a:off x="85724" y="1073149"/>
            <a:ext cx="86645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未提出申請調查－刑法</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227</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條款 簽復範例</a:t>
            </a:r>
            <a:endParaRPr lang="zh-TW" altLang="en-US" sz="3600" b="1" dirty="0">
              <a:solidFill>
                <a:schemeClr val="accent1">
                  <a:lumMod val="75000"/>
                </a:schemeClr>
              </a:solidFill>
              <a:latin typeface="微軟正黑體" panose="020B0604030504040204" pitchFamily="34" charset="-120"/>
            </a:endParaRPr>
          </a:p>
        </p:txBody>
      </p:sp>
      <p:sp>
        <p:nvSpPr>
          <p:cNvPr id="4" name="內容版面配置區 3">
            <a:extLst>
              <a:ext uri="{FF2B5EF4-FFF2-40B4-BE49-F238E27FC236}">
                <a16:creationId xmlns:a16="http://schemas.microsoft.com/office/drawing/2014/main" id="{92EE5BF5-AE8A-4EEE-9254-76B15A5E6871}"/>
              </a:ext>
            </a:extLst>
          </p:cNvPr>
          <p:cNvSpPr>
            <a:spLocks noGrp="1"/>
          </p:cNvSpPr>
          <p:nvPr>
            <p:ph idx="1"/>
          </p:nvPr>
        </p:nvSpPr>
        <p:spPr>
          <a:xfrm>
            <a:off x="200025" y="1789111"/>
            <a:ext cx="8858250" cy="4773613"/>
          </a:xfrm>
        </p:spPr>
        <p:txBody>
          <a:bodyPr/>
          <a:lstStyle/>
          <a:p>
            <a:pPr marL="0" indent="0">
              <a:buNone/>
            </a:pPr>
            <a:r>
              <a:rPr lang="zh-TW" altLang="en-US" b="1" dirty="0">
                <a:effectLst/>
              </a:rPr>
              <a:t>致ＯＯ學校</a:t>
            </a:r>
            <a:r>
              <a:rPr lang="zh-TW" altLang="en-US" b="1" dirty="0"/>
              <a:t>：</a:t>
            </a:r>
            <a:endParaRPr lang="en-US" altLang="zh-TW" b="1" dirty="0">
              <a:effectLst/>
            </a:endParaRPr>
          </a:p>
          <a:p>
            <a:pPr marL="0" indent="0">
              <a:buNone/>
            </a:pPr>
            <a:r>
              <a:rPr lang="zh-TW" altLang="en-US" b="1" dirty="0">
                <a:effectLst/>
              </a:rPr>
              <a:t>本人為</a:t>
            </a:r>
            <a:r>
              <a:rPr lang="en-US" altLang="zh-TW" b="1" dirty="0">
                <a:latin typeface="微軟正黑體" panose="020B0604030504040204" pitchFamily="34" charset="-120"/>
              </a:rPr>
              <a:t>O</a:t>
            </a:r>
            <a:r>
              <a:rPr lang="zh-TW" altLang="en-US" b="1" dirty="0">
                <a:latin typeface="微軟正黑體" panose="020B0604030504040204" pitchFamily="34" charset="-120"/>
              </a:rPr>
              <a:t>生</a:t>
            </a:r>
            <a:r>
              <a:rPr lang="zh-TW" altLang="en-US" b="1" dirty="0">
                <a:effectLst/>
              </a:rPr>
              <a:t>之</a:t>
            </a:r>
            <a:r>
              <a:rPr lang="zh-TW" altLang="en-US" b="1" u="sng" dirty="0">
                <a:solidFill>
                  <a:schemeClr val="accent1"/>
                </a:solidFill>
                <a:effectLst/>
              </a:rPr>
              <a:t>法定代理人</a:t>
            </a:r>
            <a:r>
              <a:rPr lang="zh-TW" altLang="en-US" b="1" u="sng" dirty="0">
                <a:solidFill>
                  <a:schemeClr val="accent1"/>
                </a:solidFill>
              </a:rPr>
              <a:t>或實際照顧者</a:t>
            </a:r>
            <a:r>
              <a:rPr lang="zh-TW" altLang="en-US" b="1" dirty="0">
                <a:effectLst/>
              </a:rPr>
              <a:t>，因ＯＯ學年度第Ｏ學期疑似校園</a:t>
            </a:r>
            <a:r>
              <a:rPr lang="zh-TW" altLang="en-US" b="1" u="sng" dirty="0">
                <a:solidFill>
                  <a:schemeClr val="accent1"/>
                </a:solidFill>
                <a:effectLst/>
              </a:rPr>
              <a:t>性侵害事件</a:t>
            </a:r>
            <a:r>
              <a:rPr lang="zh-TW" altLang="en-US" b="1" dirty="0">
                <a:effectLst/>
              </a:rPr>
              <a:t>，通知貴校性別平等教育委員會本人已經知悉得依</a:t>
            </a:r>
            <a:r>
              <a:rPr lang="zh-TW" altLang="en-US" b="1" u="sng" dirty="0">
                <a:solidFill>
                  <a:schemeClr val="accent1"/>
                </a:solidFill>
                <a:effectLst/>
              </a:rPr>
              <a:t>性別平等教育法第</a:t>
            </a:r>
            <a:r>
              <a:rPr lang="en-US" altLang="zh-TW" b="1" u="sng" dirty="0">
                <a:solidFill>
                  <a:schemeClr val="accent1"/>
                </a:solidFill>
                <a:effectLst/>
              </a:rPr>
              <a:t>31</a:t>
            </a:r>
            <a:r>
              <a:rPr lang="zh-TW" altLang="en-US" b="1" u="sng" dirty="0">
                <a:solidFill>
                  <a:schemeClr val="accent1"/>
                </a:solidFill>
                <a:effectLst/>
              </a:rPr>
              <a:t>申請調查</a:t>
            </a:r>
            <a:r>
              <a:rPr lang="zh-TW" altLang="en-US" b="1" dirty="0"/>
              <a:t>，</a:t>
            </a:r>
            <a:r>
              <a:rPr lang="zh-TW" altLang="en-US" b="1" dirty="0">
                <a:effectLst/>
              </a:rPr>
              <a:t>依</a:t>
            </a:r>
            <a:r>
              <a:rPr lang="zh-TW" altLang="en-US" b="1" dirty="0">
                <a:solidFill>
                  <a:schemeClr val="accent1"/>
                </a:solidFill>
                <a:effectLst/>
              </a:rPr>
              <a:t>刑法第</a:t>
            </a:r>
            <a:r>
              <a:rPr lang="en-US" altLang="zh-TW" b="1" dirty="0">
                <a:solidFill>
                  <a:schemeClr val="accent1"/>
                </a:solidFill>
                <a:effectLst/>
              </a:rPr>
              <a:t>227</a:t>
            </a:r>
            <a:r>
              <a:rPr lang="zh-TW" altLang="en-US" b="1" dirty="0">
                <a:solidFill>
                  <a:schemeClr val="accent1"/>
                </a:solidFill>
                <a:effectLst/>
              </a:rPr>
              <a:t>條</a:t>
            </a:r>
            <a:r>
              <a:rPr lang="zh-TW" altLang="en-US" b="1" u="sng" dirty="0">
                <a:solidFill>
                  <a:schemeClr val="accent1"/>
                </a:solidFill>
                <a:effectLst/>
              </a:rPr>
              <a:t>規定得提起告訴</a:t>
            </a:r>
            <a:r>
              <a:rPr lang="zh-TW" altLang="en-US" b="1" dirty="0">
                <a:solidFill>
                  <a:schemeClr val="bg1"/>
                </a:solidFill>
              </a:rPr>
              <a:t>，</a:t>
            </a:r>
            <a:r>
              <a:rPr lang="zh-TW" altLang="en-US" b="1" dirty="0">
                <a:solidFill>
                  <a:schemeClr val="bg1"/>
                </a:solidFill>
                <a:effectLst/>
              </a:rPr>
              <a:t>並了解若行為人之學生未滿</a:t>
            </a:r>
            <a:r>
              <a:rPr lang="en-US" altLang="zh-TW" b="1" dirty="0">
                <a:solidFill>
                  <a:schemeClr val="bg1"/>
                </a:solidFill>
                <a:effectLst/>
              </a:rPr>
              <a:t>18</a:t>
            </a:r>
            <a:r>
              <a:rPr lang="zh-TW" altLang="en-US" b="1" dirty="0">
                <a:solidFill>
                  <a:schemeClr val="bg1"/>
                </a:solidFill>
                <a:effectLst/>
              </a:rPr>
              <a:t>歲</a:t>
            </a:r>
            <a:r>
              <a:rPr lang="zh-TW" altLang="en-US" b="1" dirty="0">
                <a:solidFill>
                  <a:schemeClr val="bg1"/>
                </a:solidFill>
              </a:rPr>
              <a:t>，</a:t>
            </a:r>
            <a:r>
              <a:rPr lang="zh-TW" altLang="en-US" b="1" dirty="0">
                <a:solidFill>
                  <a:schemeClr val="bg1"/>
                </a:solidFill>
                <a:effectLst/>
              </a:rPr>
              <a:t>依</a:t>
            </a:r>
            <a:r>
              <a:rPr lang="zh-TW" altLang="en-US" b="1" u="sng" dirty="0">
                <a:solidFill>
                  <a:schemeClr val="accent1"/>
                </a:solidFill>
                <a:effectLst/>
              </a:rPr>
              <a:t>刑法第</a:t>
            </a:r>
            <a:r>
              <a:rPr lang="en-US" altLang="zh-TW" b="1" u="sng" dirty="0">
                <a:solidFill>
                  <a:schemeClr val="accent1"/>
                </a:solidFill>
                <a:effectLst/>
              </a:rPr>
              <a:t>229</a:t>
            </a:r>
            <a:r>
              <a:rPr lang="zh-TW" altLang="en-US" b="1" u="sng" dirty="0">
                <a:solidFill>
                  <a:schemeClr val="accent1"/>
                </a:solidFill>
                <a:effectLst/>
              </a:rPr>
              <a:t>條之</a:t>
            </a:r>
            <a:r>
              <a:rPr lang="en-US" altLang="zh-TW" b="1" u="sng" dirty="0">
                <a:solidFill>
                  <a:schemeClr val="accent1"/>
                </a:solidFill>
                <a:effectLst/>
              </a:rPr>
              <a:t>1</a:t>
            </a:r>
            <a:r>
              <a:rPr lang="zh-TW" altLang="en-US" b="1" u="sng" dirty="0">
                <a:solidFill>
                  <a:schemeClr val="accent1"/>
                </a:solidFill>
                <a:effectLst/>
              </a:rPr>
              <a:t>為告訴乃論</a:t>
            </a:r>
            <a:r>
              <a:rPr lang="zh-TW" altLang="en-US" b="1" dirty="0">
                <a:effectLst/>
              </a:rPr>
              <a:t>之罪</a:t>
            </a:r>
            <a:r>
              <a:rPr lang="zh-TW" altLang="en-US" b="1" dirty="0"/>
              <a:t>，</a:t>
            </a:r>
            <a:r>
              <a:rPr lang="zh-TW" altLang="en-US" b="1" dirty="0">
                <a:effectLst/>
              </a:rPr>
              <a:t>且知依刑事訴訟法第</a:t>
            </a:r>
            <a:r>
              <a:rPr lang="en-US" altLang="zh-TW" b="1" dirty="0">
                <a:effectLst/>
              </a:rPr>
              <a:t>237</a:t>
            </a:r>
            <a:r>
              <a:rPr lang="zh-TW" altLang="en-US" b="1" dirty="0">
                <a:effectLst/>
              </a:rPr>
              <a:t>規定</a:t>
            </a:r>
            <a:r>
              <a:rPr lang="zh-TW" altLang="en-US" b="1" dirty="0"/>
              <a:t>，</a:t>
            </a:r>
            <a:r>
              <a:rPr lang="zh-TW" altLang="en-US" b="1" dirty="0">
                <a:effectLst/>
              </a:rPr>
              <a:t>告訴乃論之罪</a:t>
            </a:r>
            <a:r>
              <a:rPr lang="zh-TW" altLang="en-US" b="1" dirty="0"/>
              <a:t>，</a:t>
            </a:r>
            <a:r>
              <a:rPr lang="zh-TW" altLang="en-US" b="1" dirty="0">
                <a:effectLst/>
              </a:rPr>
              <a:t>其告訴應自得為告訴之人知悉犯人之時起</a:t>
            </a:r>
            <a:r>
              <a:rPr lang="zh-TW" altLang="en-US" b="1" dirty="0"/>
              <a:t>，</a:t>
            </a:r>
            <a:r>
              <a:rPr lang="zh-TW" altLang="en-US" b="1" dirty="0">
                <a:effectLst/>
              </a:rPr>
              <a:t>於</a:t>
            </a:r>
            <a:r>
              <a:rPr lang="en-US" altLang="zh-TW" b="1" u="sng" dirty="0">
                <a:solidFill>
                  <a:schemeClr val="accent1"/>
                </a:solidFill>
              </a:rPr>
              <a:t>6</a:t>
            </a:r>
            <a:r>
              <a:rPr lang="zh-TW" altLang="en-US" b="1" u="sng" dirty="0">
                <a:solidFill>
                  <a:schemeClr val="accent1"/>
                </a:solidFill>
              </a:rPr>
              <a:t>個月內為之</a:t>
            </a:r>
            <a:r>
              <a:rPr lang="zh-TW" altLang="en-US" b="1" dirty="0">
                <a:effectLst/>
              </a:rPr>
              <a:t>。</a:t>
            </a:r>
            <a:endParaRPr lang="en-US" altLang="zh-TW" b="1" dirty="0">
              <a:effectLst/>
            </a:endParaRPr>
          </a:p>
          <a:p>
            <a:pPr marL="0" indent="0">
              <a:buNone/>
            </a:pPr>
            <a:r>
              <a:rPr lang="zh-TW" altLang="en-US" b="1" dirty="0">
                <a:effectLst/>
              </a:rPr>
              <a:t>惟本事件應屬學生間之情感發展而產生</a:t>
            </a:r>
            <a:r>
              <a:rPr lang="zh-TW" altLang="en-US" b="1" u="sng" dirty="0">
                <a:solidFill>
                  <a:schemeClr val="accent1"/>
                </a:solidFill>
              </a:rPr>
              <a:t>親密行為</a:t>
            </a:r>
            <a:r>
              <a:rPr lang="zh-TW" altLang="en-US" b="1" dirty="0"/>
              <a:t>，</a:t>
            </a:r>
            <a:r>
              <a:rPr lang="zh-TW" altLang="en-US" b="1" dirty="0">
                <a:effectLst/>
              </a:rPr>
              <a:t>本人理解學校依性別平等教育法為行政處理之目的</a:t>
            </a:r>
            <a:r>
              <a:rPr lang="zh-TW" altLang="en-US" b="1" dirty="0"/>
              <a:t>，</a:t>
            </a:r>
            <a:r>
              <a:rPr lang="zh-TW" altLang="en-US" b="1" u="sng" dirty="0">
                <a:solidFill>
                  <a:schemeClr val="accent1"/>
                </a:solidFill>
              </a:rPr>
              <a:t>與司法刑事程序進行之目的不</a:t>
            </a:r>
            <a:r>
              <a:rPr lang="zh-TW" altLang="en-US" b="1" dirty="0">
                <a:effectLst/>
              </a:rPr>
              <a:t>同</a:t>
            </a:r>
            <a:r>
              <a:rPr lang="zh-TW" altLang="en-US" b="1" dirty="0"/>
              <a:t>，</a:t>
            </a:r>
            <a:r>
              <a:rPr lang="zh-TW" altLang="en-US" b="1" dirty="0">
                <a:effectLst/>
              </a:rPr>
              <a:t>本人經深思結果</a:t>
            </a:r>
            <a:r>
              <a:rPr lang="zh-TW" altLang="en-US" b="1" dirty="0"/>
              <a:t>，</a:t>
            </a:r>
            <a:r>
              <a:rPr lang="zh-TW" altLang="en-US" b="1" dirty="0">
                <a:effectLst/>
              </a:rPr>
              <a:t>決定</a:t>
            </a:r>
            <a:r>
              <a:rPr lang="zh-TW" altLang="en-US" b="1" u="sng" dirty="0">
                <a:solidFill>
                  <a:schemeClr val="accent1"/>
                </a:solidFill>
              </a:rPr>
              <a:t>不</a:t>
            </a:r>
            <a:r>
              <a:rPr lang="zh-TW" altLang="en-US" b="1" dirty="0">
                <a:effectLst/>
              </a:rPr>
              <a:t>依性別平等教育法之規定提出申請調查。</a:t>
            </a:r>
          </a:p>
          <a:p>
            <a:pPr marL="0" indent="0">
              <a:buNone/>
            </a:pPr>
            <a:r>
              <a:rPr lang="zh-TW" altLang="en-US" b="1" dirty="0">
                <a:effectLst/>
              </a:rPr>
              <a:t>此致 〇〇學校</a:t>
            </a:r>
          </a:p>
          <a:p>
            <a:pPr marL="0" indent="0" algn="r">
              <a:buNone/>
            </a:pPr>
            <a:r>
              <a:rPr lang="zh-TW" altLang="en-US" b="1" dirty="0">
                <a:effectLst/>
              </a:rPr>
              <a:t>Ｏ生之法定代理人</a:t>
            </a:r>
            <a:r>
              <a:rPr lang="en-US" altLang="zh-TW" b="1" dirty="0">
                <a:effectLst/>
              </a:rPr>
              <a:t>(</a:t>
            </a:r>
            <a:r>
              <a:rPr lang="zh-TW" altLang="en-US" b="1" dirty="0">
                <a:effectLst/>
              </a:rPr>
              <a:t>父母或監護人</a:t>
            </a:r>
            <a:r>
              <a:rPr lang="en-US" altLang="zh-TW" b="1" dirty="0">
                <a:effectLst/>
              </a:rPr>
              <a:t>)</a:t>
            </a:r>
            <a:r>
              <a:rPr lang="zh-TW" altLang="en-US" b="1" dirty="0">
                <a:effectLst/>
              </a:rPr>
              <a:t>簽名：ＯＯＯ</a:t>
            </a:r>
            <a:endParaRPr lang="en-US" altLang="zh-TW" b="1" dirty="0">
              <a:effectLst/>
            </a:endParaRPr>
          </a:p>
          <a:p>
            <a:pPr marL="0" indent="0" algn="r">
              <a:buNone/>
            </a:pPr>
            <a:r>
              <a:rPr lang="zh-TW" altLang="en-US" b="1" dirty="0">
                <a:effectLst/>
              </a:rPr>
              <a:t>聯繫電話：</a:t>
            </a:r>
            <a:r>
              <a:rPr lang="en-US" altLang="zh-TW" b="1" dirty="0">
                <a:effectLst/>
              </a:rPr>
              <a:t>09XX-XXXXXX</a:t>
            </a:r>
          </a:p>
          <a:p>
            <a:pPr marL="0" indent="0" algn="r">
              <a:buNone/>
            </a:pPr>
            <a:r>
              <a:rPr lang="zh-TW" altLang="en-US" b="1" dirty="0">
                <a:effectLst/>
              </a:rPr>
              <a:t>中華民國   年   月  日</a:t>
            </a:r>
            <a:endParaRPr lang="zh-TW" altLang="en-US" b="1" dirty="0"/>
          </a:p>
        </p:txBody>
      </p:sp>
      <p:sp>
        <p:nvSpPr>
          <p:cNvPr id="5" name="矩形 4">
            <a:extLst>
              <a:ext uri="{FF2B5EF4-FFF2-40B4-BE49-F238E27FC236}">
                <a16:creationId xmlns:a16="http://schemas.microsoft.com/office/drawing/2014/main" id="{DC73456D-B1C8-43CD-A44D-1228B4630AC5}"/>
              </a:ext>
            </a:extLst>
          </p:cNvPr>
          <p:cNvSpPr/>
          <p:nvPr/>
        </p:nvSpPr>
        <p:spPr>
          <a:xfrm>
            <a:off x="990600" y="2276475"/>
            <a:ext cx="561976" cy="247650"/>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603F7C92-2809-4B8F-AC5A-F40EDEE35FE2}"/>
              </a:ext>
            </a:extLst>
          </p:cNvPr>
          <p:cNvSpPr/>
          <p:nvPr/>
        </p:nvSpPr>
        <p:spPr>
          <a:xfrm>
            <a:off x="8153400" y="5419725"/>
            <a:ext cx="847725" cy="247650"/>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B88BE7A7-E43F-4A1F-8021-6C0634D2B4C3}"/>
              </a:ext>
            </a:extLst>
          </p:cNvPr>
          <p:cNvSpPr/>
          <p:nvPr/>
        </p:nvSpPr>
        <p:spPr>
          <a:xfrm>
            <a:off x="7134225" y="5857875"/>
            <a:ext cx="1866900" cy="247650"/>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3" name="矩形圖說文字 10">
            <a:extLst>
              <a:ext uri="{FF2B5EF4-FFF2-40B4-BE49-F238E27FC236}">
                <a16:creationId xmlns:a16="http://schemas.microsoft.com/office/drawing/2014/main" id="{0E54A4B6-B640-4D1F-86DF-60A5503F8756}"/>
              </a:ext>
            </a:extLst>
          </p:cNvPr>
          <p:cNvSpPr/>
          <p:nvPr/>
        </p:nvSpPr>
        <p:spPr>
          <a:xfrm>
            <a:off x="2638425" y="5784851"/>
            <a:ext cx="2078037" cy="685800"/>
          </a:xfrm>
          <a:prstGeom prst="wedgeRectCallout">
            <a:avLst>
              <a:gd name="adj1" fmla="val 227261"/>
              <a:gd name="adj2" fmla="val -70301"/>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400" b="1" dirty="0">
                <a:solidFill>
                  <a:schemeClr val="accent5">
                    <a:lumMod val="75000"/>
                  </a:schemeClr>
                </a:solidFill>
                <a:latin typeface="微軟正黑體" pitchFamily="34" charset="-120"/>
                <a:ea typeface="微軟正黑體" pitchFamily="34" charset="-120"/>
              </a:rPr>
              <a:t>務必匿名陳報</a:t>
            </a:r>
            <a:endParaRPr lang="en-US" altLang="zh-TW" sz="2400" b="1" dirty="0">
              <a:solidFill>
                <a:schemeClr val="accent5">
                  <a:lumMod val="75000"/>
                </a:schemeClr>
              </a:solidFill>
              <a:latin typeface="微軟正黑體" pitchFamily="34" charset="-120"/>
              <a:ea typeface="微軟正黑體" pitchFamily="34"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3">
            <a:extLst>
              <a:ext uri="{FF2B5EF4-FFF2-40B4-BE49-F238E27FC236}">
                <a16:creationId xmlns:a16="http://schemas.microsoft.com/office/drawing/2014/main" id="{3C2EAA6D-FE80-4DA6-89D7-CCF8F7B32707}"/>
              </a:ext>
            </a:extLst>
          </p:cNvPr>
          <p:cNvSpPr txBox="1">
            <a:spLocks/>
          </p:cNvSpPr>
          <p:nvPr/>
        </p:nvSpPr>
        <p:spPr bwMode="auto">
          <a:xfrm>
            <a:off x="233362" y="1901825"/>
            <a:ext cx="8677275"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致</a:t>
            </a:r>
            <a:r>
              <a:rPr lang="en-US" altLang="zh-TW" sz="2000" b="1" dirty="0">
                <a:latin typeface="微軟正黑體" panose="020B0604030504040204" pitchFamily="34" charset="-120"/>
                <a:ea typeface="微軟正黑體" panose="020B0604030504040204" pitchFamily="34" charset="-120"/>
                <a:cs typeface="+mj-cs"/>
              </a:rPr>
              <a:t>OO</a:t>
            </a:r>
            <a:r>
              <a:rPr lang="zh-TW" altLang="en-US" sz="2000" b="1" dirty="0">
                <a:latin typeface="微軟正黑體" panose="020B0604030504040204" pitchFamily="34" charset="-120"/>
                <a:ea typeface="微軟正黑體" panose="020B0604030504040204" pitchFamily="34" charset="-120"/>
                <a:cs typeface="+mj-cs"/>
              </a:rPr>
              <a:t>學校：</a:t>
            </a:r>
            <a:endParaRPr lang="en-US" altLang="zh-TW" sz="2000" b="1" dirty="0">
              <a:latin typeface="微軟正黑體" panose="020B0604030504040204" pitchFamily="34" charset="-120"/>
              <a:ea typeface="微軟正黑體" panose="020B0604030504040204" pitchFamily="34" charset="-120"/>
              <a:cs typeface="+mj-cs"/>
            </a:endParaRPr>
          </a:p>
          <a:p>
            <a:pPr marL="0" indent="0"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本人為</a:t>
            </a:r>
            <a:r>
              <a:rPr lang="en-US" altLang="zh-TW" sz="2000" b="1" dirty="0">
                <a:latin typeface="微軟正黑體" panose="020B0604030504040204" pitchFamily="34" charset="-120"/>
                <a:ea typeface="微軟正黑體" panose="020B0604030504040204" pitchFamily="34" charset="-120"/>
                <a:cs typeface="+mj-cs"/>
              </a:rPr>
              <a:t>O</a:t>
            </a:r>
            <a:r>
              <a:rPr lang="zh-TW" altLang="en-US" sz="2000" b="1" dirty="0">
                <a:latin typeface="微軟正黑體" panose="020B0604030504040204" pitchFamily="34" charset="-120"/>
                <a:ea typeface="微軟正黑體" panose="020B0604030504040204" pitchFamily="34" charset="-120"/>
                <a:cs typeface="+mj-cs"/>
              </a:rPr>
              <a:t>生之</a:t>
            </a:r>
            <a:r>
              <a:rPr lang="zh-TW" altLang="en-US" sz="2000" b="1" u="sng" dirty="0">
                <a:solidFill>
                  <a:schemeClr val="accent1"/>
                </a:solidFill>
                <a:latin typeface="微軟正黑體" panose="020B0604030504040204" pitchFamily="34" charset="-120"/>
                <a:ea typeface="微軟正黑體" panose="020B0604030504040204" pitchFamily="34" charset="-120"/>
                <a:cs typeface="+mj-cs"/>
              </a:rPr>
              <a:t>法定代理人及實際照顧者</a:t>
            </a:r>
            <a:r>
              <a:rPr lang="zh-TW" altLang="en-US" sz="2000" b="1" dirty="0">
                <a:latin typeface="微軟正黑體" panose="020B0604030504040204" pitchFamily="34" charset="-120"/>
                <a:ea typeface="微軟正黑體" panose="020B0604030504040204" pitchFamily="34" charset="-120"/>
                <a:cs typeface="+mj-cs"/>
              </a:rPr>
              <a:t>，因</a:t>
            </a:r>
            <a:r>
              <a:rPr lang="en-US" altLang="zh-TW" sz="2000" b="1" dirty="0">
                <a:latin typeface="微軟正黑體" panose="020B0604030504040204" pitchFamily="34" charset="-120"/>
                <a:ea typeface="微軟正黑體" panose="020B0604030504040204" pitchFamily="34" charset="-120"/>
                <a:cs typeface="+mj-cs"/>
              </a:rPr>
              <a:t>OO</a:t>
            </a:r>
            <a:r>
              <a:rPr lang="zh-TW" altLang="en-US" sz="2000" b="1" dirty="0">
                <a:latin typeface="微軟正黑體" panose="020B0604030504040204" pitchFamily="34" charset="-120"/>
                <a:ea typeface="微軟正黑體" panose="020B0604030504040204" pitchFamily="34" charset="-120"/>
                <a:cs typeface="+mj-cs"/>
              </a:rPr>
              <a:t>學年度第</a:t>
            </a:r>
            <a:r>
              <a:rPr lang="en-US" altLang="zh-TW" sz="2000" b="1" dirty="0">
                <a:latin typeface="微軟正黑體" panose="020B0604030504040204" pitchFamily="34" charset="-120"/>
                <a:ea typeface="微軟正黑體" panose="020B0604030504040204" pitchFamily="34" charset="-120"/>
                <a:cs typeface="+mj-cs"/>
              </a:rPr>
              <a:t>O</a:t>
            </a:r>
            <a:r>
              <a:rPr lang="zh-TW" altLang="en-US" sz="2000" b="1" dirty="0">
                <a:latin typeface="微軟正黑體" panose="020B0604030504040204" pitchFamily="34" charset="-120"/>
                <a:ea typeface="微軟正黑體" panose="020B0604030504040204" pitchFamily="34" charset="-120"/>
                <a:cs typeface="+mj-cs"/>
              </a:rPr>
              <a:t>學期疑似校園性侵害、性騷擾或性霸凌事件</a:t>
            </a:r>
            <a:r>
              <a:rPr lang="en-US" altLang="zh-TW" sz="2000" b="1" dirty="0">
                <a:latin typeface="微軟正黑體" panose="020B0604030504040204" pitchFamily="34" charset="-120"/>
                <a:ea typeface="微軟正黑體" panose="020B0604030504040204" pitchFamily="34" charset="-120"/>
                <a:cs typeface="+mj-cs"/>
              </a:rPr>
              <a:t>(</a:t>
            </a:r>
            <a:r>
              <a:rPr lang="zh-TW" altLang="en-US" sz="2000" b="1" dirty="0">
                <a:latin typeface="微軟正黑體" panose="020B0604030504040204" pitchFamily="34" charset="-120"/>
                <a:ea typeface="微軟正黑體" panose="020B0604030504040204" pitchFamily="34" charset="-120"/>
                <a:cs typeface="+mj-cs"/>
              </a:rPr>
              <a:t>校安事件第</a:t>
            </a:r>
            <a:r>
              <a:rPr lang="en-US" altLang="zh-TW" sz="2000" b="1" dirty="0">
                <a:latin typeface="微軟正黑體" panose="020B0604030504040204" pitchFamily="34" charset="-120"/>
                <a:ea typeface="微軟正黑體" panose="020B0604030504040204" pitchFamily="34" charset="-120"/>
                <a:cs typeface="+mj-cs"/>
              </a:rPr>
              <a:t>XXXXXXX</a:t>
            </a:r>
            <a:r>
              <a:rPr lang="zh-TW" altLang="en-US" sz="2000" b="1" dirty="0">
                <a:latin typeface="微軟正黑體" panose="020B0604030504040204" pitchFamily="34" charset="-120"/>
                <a:ea typeface="微軟正黑體" panose="020B0604030504040204" pitchFamily="34" charset="-120"/>
                <a:cs typeface="+mj-cs"/>
              </a:rPr>
              <a:t>號</a:t>
            </a:r>
            <a:r>
              <a:rPr lang="en-US" altLang="zh-TW" sz="2000" b="1" dirty="0">
                <a:latin typeface="微軟正黑體" panose="020B0604030504040204" pitchFamily="34" charset="-120"/>
                <a:ea typeface="微軟正黑體" panose="020B0604030504040204" pitchFamily="34" charset="-120"/>
                <a:cs typeface="+mj-cs"/>
              </a:rPr>
              <a:t>)</a:t>
            </a:r>
            <a:r>
              <a:rPr lang="zh-TW" altLang="en-US" sz="2000" b="1" dirty="0">
                <a:latin typeface="微軟正黑體" panose="020B0604030504040204" pitchFamily="34" charset="-120"/>
                <a:ea typeface="微軟正黑體" panose="020B0604030504040204" pitchFamily="34" charset="-120"/>
                <a:cs typeface="+mj-cs"/>
              </a:rPr>
              <a:t>，通知貴校性別平等教育委員會，本人已經知悉得依據</a:t>
            </a:r>
            <a:r>
              <a:rPr lang="zh-TW" altLang="en-US" sz="2000" b="1" u="sng" dirty="0">
                <a:solidFill>
                  <a:schemeClr val="accent1"/>
                </a:solidFill>
                <a:latin typeface="微軟正黑體" panose="020B0604030504040204" pitchFamily="34" charset="-120"/>
                <a:ea typeface="微軟正黑體" panose="020B0604030504040204" pitchFamily="34" charset="-120"/>
                <a:cs typeface="+mj-cs"/>
              </a:rPr>
              <a:t>性別平等教育法第</a:t>
            </a:r>
            <a:r>
              <a:rPr lang="en-US" altLang="zh-TW" sz="2000" b="1" u="sng" dirty="0">
                <a:solidFill>
                  <a:schemeClr val="accent1"/>
                </a:solidFill>
                <a:latin typeface="微軟正黑體" panose="020B0604030504040204" pitchFamily="34" charset="-120"/>
                <a:ea typeface="微軟正黑體" panose="020B0604030504040204" pitchFamily="34" charset="-120"/>
                <a:cs typeface="+mj-cs"/>
              </a:rPr>
              <a:t>31</a:t>
            </a:r>
            <a:r>
              <a:rPr lang="zh-TW" altLang="en-US" sz="2000" b="1" u="sng" dirty="0">
                <a:solidFill>
                  <a:schemeClr val="accent1"/>
                </a:solidFill>
                <a:latin typeface="微軟正黑體" panose="020B0604030504040204" pitchFamily="34" charset="-120"/>
                <a:ea typeface="微軟正黑體" panose="020B0604030504040204" pitchFamily="34" charset="-120"/>
                <a:cs typeface="+mj-cs"/>
              </a:rPr>
              <a:t>條申請調查</a:t>
            </a:r>
            <a:r>
              <a:rPr lang="zh-TW" altLang="en-US" sz="2000" b="1" dirty="0">
                <a:latin typeface="微軟正黑體" panose="020B0604030504040204" pitchFamily="34" charset="-120"/>
                <a:ea typeface="微軟正黑體" panose="020B0604030504040204" pitchFamily="34" charset="-120"/>
                <a:cs typeface="+mj-cs"/>
              </a:rPr>
              <a:t>。</a:t>
            </a:r>
            <a:endParaRPr lang="en-US" altLang="zh-TW" sz="2000" b="1" dirty="0">
              <a:latin typeface="微軟正黑體" panose="020B0604030504040204" pitchFamily="34" charset="-120"/>
              <a:ea typeface="微軟正黑體" panose="020B0604030504040204" pitchFamily="34" charset="-120"/>
              <a:cs typeface="+mj-cs"/>
            </a:endParaRPr>
          </a:p>
          <a:p>
            <a:pPr marL="0" indent="0"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本人理解學校依性別平等教育法為行政處理之目的，與司法刑事程序進行之目的不同，本人經深思結果，</a:t>
            </a:r>
            <a:r>
              <a:rPr lang="zh-TW" altLang="en-US" sz="2000" b="1" u="sng" dirty="0">
                <a:solidFill>
                  <a:schemeClr val="accent1"/>
                </a:solidFill>
                <a:latin typeface="微軟正黑體" panose="020B0604030504040204" pitchFamily="34" charset="-120"/>
                <a:ea typeface="微軟正黑體" panose="020B0604030504040204" pitchFamily="34" charset="-120"/>
                <a:cs typeface="+mj-cs"/>
              </a:rPr>
              <a:t>決定暫不依性別平等教育法之規定提出申請調查，請學校協助學生進行教育輔導</a:t>
            </a:r>
            <a:r>
              <a:rPr lang="zh-TW" altLang="en-US" sz="2000" b="1" dirty="0">
                <a:latin typeface="微軟正黑體" panose="020B0604030504040204" pitchFamily="34" charset="-120"/>
                <a:ea typeface="微軟正黑體" panose="020B0604030504040204" pitchFamily="34" charset="-120"/>
                <a:cs typeface="+mj-cs"/>
              </a:rPr>
              <a:t>。</a:t>
            </a:r>
            <a:endParaRPr lang="en-US" altLang="zh-TW" sz="2000" b="1" dirty="0">
              <a:latin typeface="微軟正黑體" panose="020B0604030504040204" pitchFamily="34" charset="-120"/>
              <a:ea typeface="微軟正黑體" panose="020B0604030504040204" pitchFamily="34" charset="-120"/>
              <a:cs typeface="+mj-cs"/>
            </a:endParaRPr>
          </a:p>
          <a:p>
            <a:pPr marL="0" indent="0"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此致  </a:t>
            </a:r>
            <a:r>
              <a:rPr lang="en-US" altLang="zh-TW" sz="2000" b="1" dirty="0">
                <a:latin typeface="微軟正黑體" panose="020B0604030504040204" pitchFamily="34" charset="-120"/>
                <a:ea typeface="微軟正黑體" panose="020B0604030504040204" pitchFamily="34" charset="-120"/>
                <a:cs typeface="+mj-cs"/>
              </a:rPr>
              <a:t>OO</a:t>
            </a:r>
            <a:r>
              <a:rPr lang="zh-TW" altLang="en-US" sz="2000" b="1" dirty="0">
                <a:latin typeface="微軟正黑體" panose="020B0604030504040204" pitchFamily="34" charset="-120"/>
                <a:ea typeface="微軟正黑體" panose="020B0604030504040204" pitchFamily="34" charset="-120"/>
                <a:cs typeface="+mj-cs"/>
              </a:rPr>
              <a:t>學校</a:t>
            </a:r>
            <a:endParaRPr lang="en-US" altLang="zh-TW" sz="2000" b="1" dirty="0">
              <a:latin typeface="微軟正黑體" panose="020B0604030504040204" pitchFamily="34" charset="-120"/>
              <a:ea typeface="微軟正黑體" panose="020B0604030504040204" pitchFamily="34" charset="-120"/>
              <a:cs typeface="+mj-cs"/>
            </a:endParaRPr>
          </a:p>
          <a:p>
            <a:pPr marL="0" indent="0" algn="r" eaLnBrk="1" hangingPunct="1">
              <a:spcBef>
                <a:spcPts val="1000"/>
              </a:spcBef>
              <a:buClr>
                <a:srgbClr val="8AD0D6"/>
              </a:buClr>
              <a:buSzPct val="80000"/>
              <a:buNone/>
              <a:defRPr/>
            </a:pPr>
            <a:r>
              <a:rPr lang="en-US" altLang="zh-TW" sz="2000" b="1" dirty="0">
                <a:latin typeface="微軟正黑體" panose="020B0604030504040204" pitchFamily="34" charset="-120"/>
                <a:ea typeface="微軟正黑體" panose="020B0604030504040204" pitchFamily="34" charset="-120"/>
                <a:cs typeface="+mj-cs"/>
              </a:rPr>
              <a:t>O</a:t>
            </a:r>
            <a:r>
              <a:rPr lang="zh-TW" altLang="en-US" sz="2000" b="1" dirty="0">
                <a:latin typeface="微軟正黑體" panose="020B0604030504040204" pitchFamily="34" charset="-120"/>
                <a:ea typeface="微軟正黑體" panose="020B0604030504040204" pitchFamily="34" charset="-120"/>
                <a:cs typeface="+mj-cs"/>
              </a:rPr>
              <a:t>生之法定代理人</a:t>
            </a:r>
            <a:r>
              <a:rPr lang="en-US" altLang="zh-TW" sz="2000" b="1" dirty="0">
                <a:latin typeface="微軟正黑體" panose="020B0604030504040204" pitchFamily="34" charset="-120"/>
                <a:ea typeface="微軟正黑體" panose="020B0604030504040204" pitchFamily="34" charset="-120"/>
                <a:cs typeface="+mj-cs"/>
              </a:rPr>
              <a:t>(</a:t>
            </a:r>
            <a:r>
              <a:rPr lang="zh-TW" altLang="en-US" sz="2000" b="1" dirty="0">
                <a:latin typeface="微軟正黑體" panose="020B0604030504040204" pitchFamily="34" charset="-120"/>
                <a:ea typeface="微軟正黑體" panose="020B0604030504040204" pitchFamily="34" charset="-120"/>
                <a:cs typeface="+mj-cs"/>
              </a:rPr>
              <a:t>父母或監護人</a:t>
            </a:r>
            <a:r>
              <a:rPr lang="en-US" altLang="zh-TW" sz="2000" b="1" dirty="0">
                <a:latin typeface="微軟正黑體" panose="020B0604030504040204" pitchFamily="34" charset="-120"/>
                <a:ea typeface="微軟正黑體" panose="020B0604030504040204" pitchFamily="34" charset="-120"/>
                <a:cs typeface="+mj-cs"/>
              </a:rPr>
              <a:t>)</a:t>
            </a:r>
            <a:r>
              <a:rPr lang="zh-TW" altLang="en-US" sz="2000" b="1" dirty="0">
                <a:latin typeface="微軟正黑體" panose="020B0604030504040204" pitchFamily="34" charset="-120"/>
                <a:ea typeface="微軟正黑體" panose="020B0604030504040204" pitchFamily="34" charset="-120"/>
                <a:cs typeface="+mj-cs"/>
              </a:rPr>
              <a:t>簽名：</a:t>
            </a:r>
            <a:r>
              <a:rPr lang="en-US" altLang="zh-TW" sz="2000" b="1" dirty="0">
                <a:latin typeface="微軟正黑體" panose="020B0604030504040204" pitchFamily="34" charset="-120"/>
                <a:ea typeface="微軟正黑體" panose="020B0604030504040204" pitchFamily="34" charset="-120"/>
                <a:cs typeface="+mj-cs"/>
              </a:rPr>
              <a:t>OOO</a:t>
            </a:r>
            <a:r>
              <a:rPr lang="zh-TW" altLang="en-US" sz="2000" b="1" dirty="0">
                <a:latin typeface="微軟正黑體" panose="020B0604030504040204" pitchFamily="34" charset="-120"/>
                <a:ea typeface="微軟正黑體" panose="020B0604030504040204" pitchFamily="34" charset="-120"/>
                <a:cs typeface="+mj-cs"/>
              </a:rPr>
              <a:t>  </a:t>
            </a:r>
            <a:endParaRPr lang="en-US" altLang="zh-TW" sz="2000" b="1" dirty="0">
              <a:latin typeface="微軟正黑體" panose="020B0604030504040204" pitchFamily="34" charset="-120"/>
              <a:ea typeface="微軟正黑體" panose="020B0604030504040204" pitchFamily="34" charset="-120"/>
              <a:cs typeface="+mj-cs"/>
            </a:endParaRPr>
          </a:p>
          <a:p>
            <a:pPr marL="0" indent="0" algn="r"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                                                   聯繫電話：</a:t>
            </a:r>
            <a:r>
              <a:rPr lang="en-US" altLang="zh-TW" sz="2000" b="1" dirty="0">
                <a:latin typeface="微軟正黑體" panose="020B0604030504040204" pitchFamily="34" charset="-120"/>
                <a:ea typeface="微軟正黑體" panose="020B0604030504040204" pitchFamily="34" charset="-120"/>
                <a:cs typeface="+mj-cs"/>
              </a:rPr>
              <a:t>09XX-XXXXXX</a:t>
            </a:r>
          </a:p>
          <a:p>
            <a:pPr marL="0" indent="0" algn="r" eaLnBrk="1" hangingPunct="1">
              <a:spcBef>
                <a:spcPts val="1000"/>
              </a:spcBef>
              <a:buClr>
                <a:srgbClr val="8AD0D6"/>
              </a:buClr>
              <a:buSzPct val="80000"/>
              <a:buNone/>
              <a:defRPr/>
            </a:pPr>
            <a:r>
              <a:rPr lang="zh-TW" altLang="en-US" sz="2000" b="1" dirty="0">
                <a:latin typeface="微軟正黑體" panose="020B0604030504040204" pitchFamily="34" charset="-120"/>
                <a:ea typeface="微軟正黑體" panose="020B0604030504040204" pitchFamily="34" charset="-120"/>
                <a:cs typeface="+mj-cs"/>
              </a:rPr>
              <a:t>                中華民國      年     月       日</a:t>
            </a:r>
          </a:p>
        </p:txBody>
      </p:sp>
      <p:sp>
        <p:nvSpPr>
          <p:cNvPr id="6" name="標題 1">
            <a:extLst>
              <a:ext uri="{FF2B5EF4-FFF2-40B4-BE49-F238E27FC236}">
                <a16:creationId xmlns:a16="http://schemas.microsoft.com/office/drawing/2014/main" id="{B0F1E648-72B0-470A-93A5-43CC3C0A87DE}"/>
              </a:ext>
            </a:extLst>
          </p:cNvPr>
          <p:cNvSpPr txBox="1">
            <a:spLocks/>
          </p:cNvSpPr>
          <p:nvPr/>
        </p:nvSpPr>
        <p:spPr bwMode="auto">
          <a:xfrm>
            <a:off x="85724" y="1073149"/>
            <a:ext cx="86772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未提出申請調查－暫不申請調查 簽復範例</a:t>
            </a:r>
            <a:endParaRPr lang="zh-TW" altLang="en-US" sz="3600" b="1" dirty="0">
              <a:solidFill>
                <a:schemeClr val="accent1">
                  <a:lumMod val="75000"/>
                </a:schemeClr>
              </a:solidFill>
              <a:latin typeface="微軟正黑體" panose="020B0604030504040204" pitchFamily="34" charset="-120"/>
            </a:endParaRPr>
          </a:p>
        </p:txBody>
      </p:sp>
      <p:sp>
        <p:nvSpPr>
          <p:cNvPr id="8" name="矩形 7">
            <a:extLst>
              <a:ext uri="{FF2B5EF4-FFF2-40B4-BE49-F238E27FC236}">
                <a16:creationId xmlns:a16="http://schemas.microsoft.com/office/drawing/2014/main" id="{1950FB46-4611-4CC9-A5A8-A3BB25072088}"/>
              </a:ext>
            </a:extLst>
          </p:cNvPr>
          <p:cNvSpPr/>
          <p:nvPr/>
        </p:nvSpPr>
        <p:spPr>
          <a:xfrm>
            <a:off x="1038226" y="2400300"/>
            <a:ext cx="581024" cy="247650"/>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392B061C-8CA1-4FCB-AD23-80E26D9F0D11}"/>
              </a:ext>
            </a:extLst>
          </p:cNvPr>
          <p:cNvSpPr/>
          <p:nvPr/>
        </p:nvSpPr>
        <p:spPr>
          <a:xfrm>
            <a:off x="8129588" y="4929187"/>
            <a:ext cx="781050" cy="247650"/>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6D4E7D17-3E82-4E24-9F1B-AB49D4990B88}"/>
              </a:ext>
            </a:extLst>
          </p:cNvPr>
          <p:cNvSpPr/>
          <p:nvPr/>
        </p:nvSpPr>
        <p:spPr>
          <a:xfrm>
            <a:off x="7043737" y="5265738"/>
            <a:ext cx="1866900" cy="377824"/>
          </a:xfrm>
          <a:prstGeom prst="rect">
            <a:avLst/>
          </a:prstGeom>
          <a:solidFill>
            <a:schemeClr val="accent3">
              <a:alpha val="54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1" name="矩形圖說文字 10">
            <a:extLst>
              <a:ext uri="{FF2B5EF4-FFF2-40B4-BE49-F238E27FC236}">
                <a16:creationId xmlns:a16="http://schemas.microsoft.com/office/drawing/2014/main" id="{887BA138-58FA-4E67-B5A2-18170BBA3B7A}"/>
              </a:ext>
            </a:extLst>
          </p:cNvPr>
          <p:cNvSpPr/>
          <p:nvPr/>
        </p:nvSpPr>
        <p:spPr>
          <a:xfrm>
            <a:off x="2638425" y="5784851"/>
            <a:ext cx="2078037" cy="685800"/>
          </a:xfrm>
          <a:prstGeom prst="wedgeRectCallout">
            <a:avLst>
              <a:gd name="adj1" fmla="val 227261"/>
              <a:gd name="adj2" fmla="val -70301"/>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400" b="1" dirty="0">
                <a:solidFill>
                  <a:schemeClr val="accent5">
                    <a:lumMod val="75000"/>
                  </a:schemeClr>
                </a:solidFill>
                <a:latin typeface="微軟正黑體" pitchFamily="34" charset="-120"/>
                <a:ea typeface="微軟正黑體" pitchFamily="34" charset="-120"/>
              </a:rPr>
              <a:t>務必匿名陳報</a:t>
            </a:r>
            <a:endParaRPr lang="en-US" altLang="zh-TW" sz="2400" b="1" dirty="0">
              <a:solidFill>
                <a:schemeClr val="accent5">
                  <a:lumMod val="75000"/>
                </a:schemeClr>
              </a:solidFill>
              <a:latin typeface="微軟正黑體" pitchFamily="34" charset="-120"/>
              <a:ea typeface="微軟正黑體" pitchFamily="34"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3" descr="C:\Documents and Settings\moejsmpc\My Documents\1030526檢舉不申請及避免切結_頁面_1.png">
            <a:extLst>
              <a:ext uri="{FF2B5EF4-FFF2-40B4-BE49-F238E27FC236}">
                <a16:creationId xmlns:a16="http://schemas.microsoft.com/office/drawing/2014/main" id="{8FEC4362-D80E-4EA1-B197-1906852BD9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93" b="57964"/>
          <a:stretch/>
        </p:blipFill>
        <p:spPr bwMode="auto">
          <a:xfrm>
            <a:off x="252899" y="2146300"/>
            <a:ext cx="8638202" cy="4121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2984058B-FE93-4FFD-A093-ECA88695024C}"/>
              </a:ext>
            </a:extLst>
          </p:cNvPr>
          <p:cNvSpPr/>
          <p:nvPr/>
        </p:nvSpPr>
        <p:spPr>
          <a:xfrm>
            <a:off x="2466975" y="5429250"/>
            <a:ext cx="1628775" cy="285751"/>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id="{504DCBF9-35EC-4FFC-AD3F-FA30BB98CDDE}"/>
              </a:ext>
            </a:extLst>
          </p:cNvPr>
          <p:cNvSpPr txBox="1">
            <a:spLocks/>
          </p:cNvSpPr>
          <p:nvPr/>
        </p:nvSpPr>
        <p:spPr bwMode="auto">
          <a:xfrm>
            <a:off x="85724" y="1073149"/>
            <a:ext cx="86772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未提出申請調查－暫不申請函釋</a:t>
            </a:r>
            <a:endParaRPr lang="zh-TW" altLang="en-US" sz="3600" b="1" dirty="0">
              <a:solidFill>
                <a:schemeClr val="accent1">
                  <a:lumMod val="75000"/>
                </a:schemeClr>
              </a:solidFill>
              <a:latin typeface="微軟正黑體" panose="020B0604030504040204" pitchFamily="34" charset="-120"/>
            </a:endParaRPr>
          </a:p>
        </p:txBody>
      </p:sp>
    </p:spTree>
    <p:extLst>
      <p:ext uri="{BB962C8B-B14F-4D97-AF65-F5344CB8AC3E}">
        <p14:creationId xmlns:p14="http://schemas.microsoft.com/office/powerpoint/2010/main" val="3367975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C:\Documents and Settings\moejsmpc\My Documents\1030526檢舉不申請及避免切結_頁面_1.png">
            <a:extLst>
              <a:ext uri="{FF2B5EF4-FFF2-40B4-BE49-F238E27FC236}">
                <a16:creationId xmlns:a16="http://schemas.microsoft.com/office/drawing/2014/main" id="{47DE54E3-02A4-4409-932C-7033C701D3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036" b="9373"/>
          <a:stretch/>
        </p:blipFill>
        <p:spPr bwMode="auto">
          <a:xfrm>
            <a:off x="519675" y="1023938"/>
            <a:ext cx="8523750"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588CF9E4-E25A-4A6A-9C73-9D4FE5C10347}"/>
              </a:ext>
            </a:extLst>
          </p:cNvPr>
          <p:cNvSpPr/>
          <p:nvPr/>
        </p:nvSpPr>
        <p:spPr>
          <a:xfrm>
            <a:off x="2190750" y="4886325"/>
            <a:ext cx="6029325" cy="164782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15734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C:\Documents and Settings\moejsmpc\My Documents\1030526檢舉不申請及避免切結_頁面_2.png">
            <a:extLst>
              <a:ext uri="{FF2B5EF4-FFF2-40B4-BE49-F238E27FC236}">
                <a16:creationId xmlns:a16="http://schemas.microsoft.com/office/drawing/2014/main" id="{6834E581-C887-4C7A-8C9A-F959D7322C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12" t="7780" r="11043" b="59129"/>
          <a:stretch/>
        </p:blipFill>
        <p:spPr bwMode="auto">
          <a:xfrm>
            <a:off x="276225" y="1262063"/>
            <a:ext cx="7993604" cy="486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449D888D-48F0-4A4A-800D-B4912DA85869}"/>
              </a:ext>
            </a:extLst>
          </p:cNvPr>
          <p:cNvSpPr/>
          <p:nvPr/>
        </p:nvSpPr>
        <p:spPr>
          <a:xfrm>
            <a:off x="1095375" y="2105025"/>
            <a:ext cx="7296150" cy="164782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a:extLst>
              <a:ext uri="{FF2B5EF4-FFF2-40B4-BE49-F238E27FC236}">
                <a16:creationId xmlns:a16="http://schemas.microsoft.com/office/drawing/2014/main" id="{D76317C8-7FE0-4350-933E-7C58406F29B5}"/>
              </a:ext>
            </a:extLst>
          </p:cNvPr>
          <p:cNvSpPr/>
          <p:nvPr/>
        </p:nvSpPr>
        <p:spPr>
          <a:xfrm>
            <a:off x="4981575" y="4452936"/>
            <a:ext cx="2705100" cy="366714"/>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7CB0F2C5-3E92-47DF-AA43-05D872342DAE}"/>
              </a:ext>
            </a:extLst>
          </p:cNvPr>
          <p:cNvSpPr/>
          <p:nvPr/>
        </p:nvSpPr>
        <p:spPr>
          <a:xfrm>
            <a:off x="5810250" y="4119561"/>
            <a:ext cx="1876425" cy="33337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757083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2" descr="C:\Documents and Settings\moejsmpc\My Documents\1030526檢舉不申請及避免切結_頁面_2.png">
            <a:extLst>
              <a:ext uri="{FF2B5EF4-FFF2-40B4-BE49-F238E27FC236}">
                <a16:creationId xmlns:a16="http://schemas.microsoft.com/office/drawing/2014/main" id="{7C3B6555-34D1-4141-875D-5E25661C1C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45" t="41151" r="8466" b="30054"/>
          <a:stretch/>
        </p:blipFill>
        <p:spPr bwMode="auto">
          <a:xfrm>
            <a:off x="282170" y="1533525"/>
            <a:ext cx="8579660" cy="4286250"/>
          </a:xfrm>
          <a:prstGeom prst="rect">
            <a:avLst/>
          </a:prstGeom>
          <a:noFill/>
          <a:ln w="9525">
            <a:noFill/>
            <a:prstDash val="sysDot"/>
            <a:miter lim="800000"/>
            <a:headEnd/>
            <a:tailEnd/>
          </a:ln>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8A1A266D-867D-49B9-B732-84B3537ADC5E}"/>
              </a:ext>
            </a:extLst>
          </p:cNvPr>
          <p:cNvSpPr/>
          <p:nvPr/>
        </p:nvSpPr>
        <p:spPr>
          <a:xfrm>
            <a:off x="1266825" y="2852737"/>
            <a:ext cx="7296150" cy="187166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351626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a:extLst>
              <a:ext uri="{FF2B5EF4-FFF2-40B4-BE49-F238E27FC236}">
                <a16:creationId xmlns:a16="http://schemas.microsoft.com/office/drawing/2014/main" id="{BD08B47F-FB7F-4B35-87D2-5978683910CA}"/>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提出申請調查</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檢舉     是</a:t>
            </a:r>
            <a:endParaRPr lang="zh-TW" altLang="en-US" sz="3600" b="1" dirty="0">
              <a:solidFill>
                <a:schemeClr val="accent1">
                  <a:lumMod val="75000"/>
                </a:schemeClr>
              </a:solidFill>
              <a:latin typeface="微軟正黑體" panose="020B0604030504040204" pitchFamily="34" charset="-120"/>
            </a:endParaRPr>
          </a:p>
        </p:txBody>
      </p:sp>
      <p:pic>
        <p:nvPicPr>
          <p:cNvPr id="56322" name="內容版面配置區 4">
            <a:extLst>
              <a:ext uri="{FF2B5EF4-FFF2-40B4-BE49-F238E27FC236}">
                <a16:creationId xmlns:a16="http://schemas.microsoft.com/office/drawing/2014/main" id="{2B0B1036-C6E3-4088-A2E8-705EE53F172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5792" b="15605"/>
          <a:stretch/>
        </p:blipFill>
        <p:spPr>
          <a:xfrm>
            <a:off x="57150" y="2667481"/>
            <a:ext cx="8934450" cy="3087208"/>
          </a:xfrm>
        </p:spPr>
      </p:pic>
      <p:sp>
        <p:nvSpPr>
          <p:cNvPr id="2" name="向下箭號圖說文字 1">
            <a:extLst>
              <a:ext uri="{FF2B5EF4-FFF2-40B4-BE49-F238E27FC236}">
                <a16:creationId xmlns:a16="http://schemas.microsoft.com/office/drawing/2014/main" id="{480A8722-356F-4A67-B5EF-6DBAC39C0500}"/>
              </a:ext>
            </a:extLst>
          </p:cNvPr>
          <p:cNvSpPr/>
          <p:nvPr/>
        </p:nvSpPr>
        <p:spPr>
          <a:xfrm>
            <a:off x="4918075" y="1981201"/>
            <a:ext cx="3529013" cy="787400"/>
          </a:xfrm>
          <a:prstGeom prst="downArrowCallou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000" b="1" dirty="0">
                <a:latin typeface="微軟正黑體" pitchFamily="34" charset="-120"/>
                <a:ea typeface="微軟正黑體" pitchFamily="34" charset="-120"/>
              </a:rPr>
              <a:t>請選擇申請調查</a:t>
            </a:r>
            <a:r>
              <a:rPr lang="en-US" altLang="zh-TW" sz="2000" b="1" dirty="0">
                <a:latin typeface="微軟正黑體" pitchFamily="34" charset="-120"/>
                <a:ea typeface="微軟正黑體" pitchFamily="34" charset="-120"/>
              </a:rPr>
              <a:t>/</a:t>
            </a:r>
            <a:r>
              <a:rPr lang="zh-TW" altLang="en-US" sz="2000" b="1" dirty="0">
                <a:latin typeface="微軟正黑體" pitchFamily="34" charset="-120"/>
                <a:ea typeface="微軟正黑體" pitchFamily="34" charset="-120"/>
              </a:rPr>
              <a:t>檢舉日期</a:t>
            </a:r>
          </a:p>
        </p:txBody>
      </p:sp>
      <p:sp>
        <p:nvSpPr>
          <p:cNvPr id="8" name="箭號: 向右 7">
            <a:extLst>
              <a:ext uri="{FF2B5EF4-FFF2-40B4-BE49-F238E27FC236}">
                <a16:creationId xmlns:a16="http://schemas.microsoft.com/office/drawing/2014/main" id="{80D07F1F-9C6E-40D0-BFA1-B266F25E8002}"/>
              </a:ext>
            </a:extLst>
          </p:cNvPr>
          <p:cNvSpPr/>
          <p:nvPr/>
        </p:nvSpPr>
        <p:spPr>
          <a:xfrm>
            <a:off x="4343400" y="1247775"/>
            <a:ext cx="419100"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圖說文字 10">
            <a:extLst>
              <a:ext uri="{FF2B5EF4-FFF2-40B4-BE49-F238E27FC236}">
                <a16:creationId xmlns:a16="http://schemas.microsoft.com/office/drawing/2014/main" id="{9C17F0B7-9079-455A-8EDC-F369F0C8F725}"/>
              </a:ext>
            </a:extLst>
          </p:cNvPr>
          <p:cNvSpPr/>
          <p:nvPr/>
        </p:nvSpPr>
        <p:spPr>
          <a:xfrm>
            <a:off x="304800" y="4593351"/>
            <a:ext cx="2078037" cy="685800"/>
          </a:xfrm>
          <a:prstGeom prst="upArrowCallout">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000" b="1" dirty="0">
                <a:solidFill>
                  <a:schemeClr val="bg1"/>
                </a:solidFill>
                <a:latin typeface="微軟正黑體" pitchFamily="34" charset="-120"/>
                <a:ea typeface="微軟正黑體" pitchFamily="34" charset="-120"/>
              </a:rPr>
              <a:t>確認事件管轄權</a:t>
            </a:r>
            <a:endParaRPr lang="en-US" altLang="zh-TW" sz="2000" b="1" dirty="0">
              <a:solidFill>
                <a:schemeClr val="bg1"/>
              </a:solidFill>
              <a:latin typeface="微軟正黑體" pitchFamily="34" charset="-120"/>
              <a:ea typeface="微軟正黑體" pitchFamily="34"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id="{0B197D99-E4FF-4AAE-B81D-A1B24DA09BAB}"/>
              </a:ext>
            </a:extLst>
          </p:cNvPr>
          <p:cNvGraphicFramePr/>
          <p:nvPr>
            <p:extLst>
              <p:ext uri="{D42A27DB-BD31-4B8C-83A1-F6EECF244321}">
                <p14:modId xmlns:p14="http://schemas.microsoft.com/office/powerpoint/2010/main" val="1370896198"/>
              </p:ext>
            </p:extLst>
          </p:nvPr>
        </p:nvGraphicFramePr>
        <p:xfrm>
          <a:off x="76199" y="1864172"/>
          <a:ext cx="9067801" cy="4565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標題 1">
            <a:extLst>
              <a:ext uri="{FF2B5EF4-FFF2-40B4-BE49-F238E27FC236}">
                <a16:creationId xmlns:a16="http://schemas.microsoft.com/office/drawing/2014/main" id="{6289C415-76D6-418F-AB79-2A884545035A}"/>
              </a:ext>
            </a:extLst>
          </p:cNvPr>
          <p:cNvSpPr txBox="1">
            <a:spLocks/>
          </p:cNvSpPr>
          <p:nvPr/>
        </p:nvSpPr>
        <p:spPr bwMode="auto">
          <a:xfrm>
            <a:off x="304800" y="1103312"/>
            <a:ext cx="777081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學校於本案件之角色</a:t>
            </a:r>
            <a:endParaRPr lang="zh-TW" altLang="en-US" sz="3600" b="1" dirty="0">
              <a:solidFill>
                <a:schemeClr val="accent1">
                  <a:lumMod val="75000"/>
                </a:schemeClr>
              </a:solidFill>
              <a:latin typeface="微軟正黑體" panose="020B0604030504040204" pitchFamily="34"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圖片 9">
            <a:extLst>
              <a:ext uri="{FF2B5EF4-FFF2-40B4-BE49-F238E27FC236}">
                <a16:creationId xmlns:a16="http://schemas.microsoft.com/office/drawing/2014/main" id="{42BDAD1B-C4E9-4EC3-BCF1-705C727A254A}"/>
              </a:ext>
            </a:extLst>
          </p:cNvPr>
          <p:cNvPicPr>
            <a:picLocks noChangeAspect="1"/>
          </p:cNvPicPr>
          <p:nvPr/>
        </p:nvPicPr>
        <p:blipFill rotWithShape="1">
          <a:blip r:embed="rId3"/>
          <a:srcRect r="18482" b="8169"/>
          <a:stretch/>
        </p:blipFill>
        <p:spPr bwMode="auto">
          <a:xfrm>
            <a:off x="268288" y="1844675"/>
            <a:ext cx="4789487" cy="1871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797" name="圖片 10">
            <a:extLst>
              <a:ext uri="{FF2B5EF4-FFF2-40B4-BE49-F238E27FC236}">
                <a16:creationId xmlns:a16="http://schemas.microsoft.com/office/drawing/2014/main" id="{C9AE19CC-D10D-41BF-91E5-E9B9BFA2D6FD}"/>
              </a:ext>
            </a:extLst>
          </p:cNvPr>
          <p:cNvPicPr>
            <a:picLocks noChangeAspect="1"/>
          </p:cNvPicPr>
          <p:nvPr/>
        </p:nvPicPr>
        <p:blipFill rotWithShape="1">
          <a:blip r:embed="rId4"/>
          <a:srcRect r="3084"/>
          <a:stretch/>
        </p:blipFill>
        <p:spPr bwMode="auto">
          <a:xfrm>
            <a:off x="268289" y="3860800"/>
            <a:ext cx="4789486" cy="2108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內容版面配置區 4">
            <a:extLst>
              <a:ext uri="{FF2B5EF4-FFF2-40B4-BE49-F238E27FC236}">
                <a16:creationId xmlns:a16="http://schemas.microsoft.com/office/drawing/2014/main" id="{D45CAB46-314E-464E-8A4C-4CBBBEB981E6}"/>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30817" r="31024" b="59414"/>
          <a:stretch/>
        </p:blipFill>
        <p:spPr>
          <a:xfrm>
            <a:off x="267495" y="6113462"/>
            <a:ext cx="8177765" cy="457201"/>
          </a:xfrm>
        </p:spPr>
      </p:pic>
      <p:sp>
        <p:nvSpPr>
          <p:cNvPr id="11" name="矩形圖說文字 1">
            <a:extLst>
              <a:ext uri="{FF2B5EF4-FFF2-40B4-BE49-F238E27FC236}">
                <a16:creationId xmlns:a16="http://schemas.microsoft.com/office/drawing/2014/main" id="{8D11E37B-29F0-497C-83ED-673F05438480}"/>
              </a:ext>
            </a:extLst>
          </p:cNvPr>
          <p:cNvSpPr/>
          <p:nvPr/>
        </p:nvSpPr>
        <p:spPr>
          <a:xfrm>
            <a:off x="5917721" y="3716338"/>
            <a:ext cx="2855343" cy="1830448"/>
          </a:xfrm>
          <a:prstGeom prst="wedgeRectCallout">
            <a:avLst>
              <a:gd name="adj1" fmla="val -63523"/>
              <a:gd name="adj2" fmla="val 88772"/>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zh-TW" altLang="en-US" sz="2000" b="1" dirty="0">
                <a:solidFill>
                  <a:schemeClr val="bg1"/>
                </a:solidFill>
                <a:latin typeface="微軟正黑體" panose="020B0604030504040204" pitchFamily="34" charset="-120"/>
                <a:ea typeface="微軟正黑體" panose="020B0604030504040204" pitchFamily="34" charset="-120"/>
              </a:rPr>
              <a:t>上傳檔案名稱請明確敘明為申請表</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chemeClr val="bg1"/>
                </a:solidFill>
                <a:latin typeface="微軟正黑體" panose="020B0604030504040204" pitchFamily="34" charset="-120"/>
                <a:ea typeface="微軟正黑體" panose="020B0604030504040204" pitchFamily="34" charset="-120"/>
              </a:rPr>
              <a:t>檢舉表。</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algn="just" eaLnBrk="1" hangingPunct="1">
              <a:defRPr/>
            </a:pPr>
            <a:r>
              <a:rPr lang="zh-TW" altLang="en-US" sz="2000" b="1" dirty="0">
                <a:solidFill>
                  <a:schemeClr val="bg1"/>
                </a:solidFill>
                <a:latin typeface="微軟正黑體" panose="020B0604030504040204" pitchFamily="34" charset="-120"/>
                <a:ea typeface="微軟正黑體" panose="020B0604030504040204" pitchFamily="34" charset="-120"/>
              </a:rPr>
              <a:t>上傳之檔案，請勿顯露當事人資訊，相關資訊請隱示。</a:t>
            </a:r>
            <a:endParaRPr lang="zh-TW" altLang="en-US" sz="2000" dirty="0">
              <a:latin typeface="微軟正黑體" pitchFamily="34" charset="-120"/>
              <a:ea typeface="微軟正黑體" pitchFamily="34" charset="-120"/>
            </a:endParaRPr>
          </a:p>
        </p:txBody>
      </p:sp>
      <p:sp>
        <p:nvSpPr>
          <p:cNvPr id="13" name="標題 1">
            <a:extLst>
              <a:ext uri="{FF2B5EF4-FFF2-40B4-BE49-F238E27FC236}">
                <a16:creationId xmlns:a16="http://schemas.microsoft.com/office/drawing/2014/main" id="{907BB717-1D22-42D6-AE1F-820C8B1DE6B0}"/>
              </a:ext>
            </a:extLst>
          </p:cNvPr>
          <p:cNvSpPr txBox="1">
            <a:spLocks/>
          </p:cNvSpPr>
          <p:nvPr/>
        </p:nvSpPr>
        <p:spPr bwMode="auto">
          <a:xfrm>
            <a:off x="304799" y="1103312"/>
            <a:ext cx="548352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申請人</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檢舉人身分選擇</a:t>
            </a:r>
            <a:endParaRPr lang="zh-TW" altLang="en-US" sz="3600" b="1" dirty="0">
              <a:solidFill>
                <a:schemeClr val="accent1">
                  <a:lumMod val="75000"/>
                </a:schemeClr>
              </a:solidFill>
              <a:latin typeface="微軟正黑體" panose="020B0604030504040204" pitchFamily="34"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1" descr="被害人學校.JPG">
            <a:extLst>
              <a:ext uri="{FF2B5EF4-FFF2-40B4-BE49-F238E27FC236}">
                <a16:creationId xmlns:a16="http://schemas.microsoft.com/office/drawing/2014/main" id="{1292C19B-6176-4267-B6D2-11D3F0E78193}"/>
              </a:ext>
            </a:extLst>
          </p:cNvPr>
          <p:cNvPicPr>
            <a:picLocks noChangeAspect="1"/>
          </p:cNvPicPr>
          <p:nvPr/>
        </p:nvPicPr>
        <p:blipFill rotWithShape="1">
          <a:blip r:embed="rId2">
            <a:extLst>
              <a:ext uri="{28A0092B-C50C-407E-A947-70E740481C1C}">
                <a14:useLocalDpi xmlns:a14="http://schemas.microsoft.com/office/drawing/2010/main" val="0"/>
              </a:ext>
            </a:extLst>
          </a:blip>
          <a:srcRect l="3325" t="22511" r="16259" b="16747"/>
          <a:stretch/>
        </p:blipFill>
        <p:spPr bwMode="auto">
          <a:xfrm>
            <a:off x="304799" y="2428874"/>
            <a:ext cx="8141841" cy="332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向上箭號圖說文字 7">
            <a:extLst>
              <a:ext uri="{FF2B5EF4-FFF2-40B4-BE49-F238E27FC236}">
                <a16:creationId xmlns:a16="http://schemas.microsoft.com/office/drawing/2014/main" id="{377E40CA-6D98-423D-BDFD-8E3C64D1F371}"/>
              </a:ext>
            </a:extLst>
          </p:cNvPr>
          <p:cNvSpPr/>
          <p:nvPr/>
        </p:nvSpPr>
        <p:spPr>
          <a:xfrm>
            <a:off x="3078183" y="1034056"/>
            <a:ext cx="5368457" cy="2071290"/>
          </a:xfrm>
          <a:prstGeom prst="wedgeRectCallout">
            <a:avLst>
              <a:gd name="adj1" fmla="val 6459"/>
              <a:gd name="adj2" fmla="val 73116"/>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zh-TW" altLang="en-US" sz="2000" b="1" dirty="0">
                <a:latin typeface="微軟正黑體" pitchFamily="34" charset="-120"/>
                <a:ea typeface="微軟正黑體" pitchFamily="34" charset="-120"/>
              </a:rPr>
              <a:t>向對方學校承辦人索取序號，並</a:t>
            </a:r>
            <a:r>
              <a:rPr lang="zh-TW" altLang="en-US" sz="2000" b="1" dirty="0">
                <a:solidFill>
                  <a:schemeClr val="accent1"/>
                </a:solidFill>
                <a:latin typeface="微軟正黑體" pitchFamily="34" charset="-120"/>
                <a:ea typeface="微軟正黑體" pitchFamily="34" charset="-120"/>
              </a:rPr>
              <a:t>填寫校名</a:t>
            </a:r>
            <a:endParaRPr lang="en-US" altLang="zh-TW" sz="2000" b="1" dirty="0">
              <a:solidFill>
                <a:schemeClr val="accent1"/>
              </a:solidFill>
              <a:latin typeface="微軟正黑體" pitchFamily="34" charset="-120"/>
              <a:ea typeface="微軟正黑體" pitchFamily="34" charset="-120"/>
            </a:endParaRPr>
          </a:p>
          <a:p>
            <a:pPr marL="342900" indent="-342900">
              <a:buFont typeface="Arial" panose="020B0604020202020204" pitchFamily="34" charset="0"/>
              <a:buChar char="•"/>
              <a:defRPr/>
            </a:pPr>
            <a:r>
              <a:rPr lang="zh-TW" altLang="en-US" sz="2000" b="1" dirty="0">
                <a:latin typeface="微軟正黑體" pitchFamily="34" charset="-120"/>
                <a:ea typeface="微軟正黑體" pitchFamily="34" charset="-120"/>
              </a:rPr>
              <a:t>如查無此號</a:t>
            </a:r>
            <a:r>
              <a:rPr lang="en-US" altLang="zh-TW" sz="2000" b="1" dirty="0">
                <a:latin typeface="微軟正黑體" pitchFamily="34" charset="-120"/>
                <a:ea typeface="微軟正黑體" pitchFamily="34" charset="-120"/>
              </a:rPr>
              <a:t>…</a:t>
            </a:r>
          </a:p>
          <a:p>
            <a:pPr marL="800100" lvl="1" indent="-342900">
              <a:buFont typeface="Arial" panose="020B0604020202020204" pitchFamily="34" charset="0"/>
              <a:buChar char="•"/>
              <a:defRPr/>
            </a:pPr>
            <a:r>
              <a:rPr lang="zh-TW" altLang="en-US" sz="2000" b="1" dirty="0">
                <a:latin typeface="微軟正黑體" pitchFamily="34" charset="-120"/>
                <a:ea typeface="微軟正黑體" pitchFamily="34" charset="-120"/>
              </a:rPr>
              <a:t>對方學校</a:t>
            </a:r>
            <a:r>
              <a:rPr lang="zh-TW" altLang="en-US" sz="2000" b="1" dirty="0">
                <a:solidFill>
                  <a:schemeClr val="accent1"/>
                </a:solidFill>
                <a:latin typeface="微軟正黑體" pitchFamily="34" charset="-120"/>
                <a:ea typeface="微軟正黑體" pitchFamily="34" charset="-120"/>
              </a:rPr>
              <a:t>通報類別有誤</a:t>
            </a:r>
            <a:r>
              <a:rPr lang="zh-TW" altLang="en-US" sz="2000" b="1" dirty="0">
                <a:latin typeface="微軟正黑體" pitchFamily="34" charset="-120"/>
                <a:ea typeface="微軟正黑體" pitchFamily="34" charset="-120"/>
              </a:rPr>
              <a:t>，未進入本系統，請對方修正通報類別</a:t>
            </a:r>
          </a:p>
          <a:p>
            <a:pPr marL="800100" lvl="1" indent="-342900">
              <a:buFont typeface="Arial" panose="020B0604020202020204" pitchFamily="34" charset="0"/>
              <a:buChar char="•"/>
              <a:defRPr/>
            </a:pPr>
            <a:r>
              <a:rPr lang="zh-TW" altLang="en-US" sz="2000" b="1" dirty="0">
                <a:latin typeface="微軟正黑體" pitchFamily="34" charset="-120"/>
                <a:ea typeface="微軟正黑體" pitchFamily="34" charset="-120"/>
              </a:rPr>
              <a:t>確認對方通報類別無誤，請洽</a:t>
            </a:r>
            <a:r>
              <a:rPr lang="zh-TW" altLang="en-US" sz="2000" b="1" dirty="0">
                <a:solidFill>
                  <a:schemeClr val="accent1"/>
                </a:solidFill>
                <a:latin typeface="微軟正黑體" pitchFamily="34" charset="-120"/>
                <a:ea typeface="微軟正黑體" pitchFamily="34" charset="-120"/>
              </a:rPr>
              <a:t>教育部</a:t>
            </a:r>
            <a:r>
              <a:rPr lang="zh-TW" altLang="en-US" sz="2000" b="1" dirty="0">
                <a:latin typeface="微軟正黑體" pitchFamily="34" charset="-120"/>
                <a:ea typeface="微軟正黑體" pitchFamily="34" charset="-120"/>
              </a:rPr>
              <a:t>之承辦人員查明</a:t>
            </a:r>
          </a:p>
        </p:txBody>
      </p:sp>
      <p:sp>
        <p:nvSpPr>
          <p:cNvPr id="10" name="標題 1">
            <a:extLst>
              <a:ext uri="{FF2B5EF4-FFF2-40B4-BE49-F238E27FC236}">
                <a16:creationId xmlns:a16="http://schemas.microsoft.com/office/drawing/2014/main" id="{8BFE1CAF-16BE-44A7-AE0E-F86FEA27EA82}"/>
              </a:ext>
            </a:extLst>
          </p:cNvPr>
          <p:cNvSpPr txBox="1">
            <a:spLocks/>
          </p:cNvSpPr>
          <p:nvPr/>
        </p:nvSpPr>
        <p:spPr bwMode="auto">
          <a:xfrm>
            <a:off x="304800" y="1103312"/>
            <a:ext cx="26289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被害人學校派代調查</a:t>
            </a:r>
            <a:endParaRPr lang="zh-TW" altLang="en-US" sz="3600" b="1" dirty="0">
              <a:solidFill>
                <a:schemeClr val="accent1">
                  <a:lumMod val="75000"/>
                </a:schemeClr>
              </a:solidFill>
              <a:latin typeface="微軟正黑體" panose="020B0604030504040204" pitchFamily="34" charset="-120"/>
            </a:endParaRPr>
          </a:p>
        </p:txBody>
      </p:sp>
      <p:sp>
        <p:nvSpPr>
          <p:cNvPr id="11" name="向上箭號圖說文字 7">
            <a:extLst>
              <a:ext uri="{FF2B5EF4-FFF2-40B4-BE49-F238E27FC236}">
                <a16:creationId xmlns:a16="http://schemas.microsoft.com/office/drawing/2014/main" id="{F03B9288-6435-4F49-AB8B-5B5371339AA6}"/>
              </a:ext>
            </a:extLst>
          </p:cNvPr>
          <p:cNvSpPr/>
          <p:nvPr/>
        </p:nvSpPr>
        <p:spPr>
          <a:xfrm>
            <a:off x="4229100" y="4075709"/>
            <a:ext cx="3965575" cy="476249"/>
          </a:xfrm>
          <a:prstGeom prst="wedgeRectCallout">
            <a:avLst>
              <a:gd name="adj1" fmla="val -86101"/>
              <a:gd name="adj2" fmla="val -49500"/>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000" b="1" dirty="0">
                <a:solidFill>
                  <a:schemeClr val="bg1"/>
                </a:solidFill>
                <a:latin typeface="微軟正黑體" pitchFamily="34" charset="-120"/>
                <a:ea typeface="微軟正黑體" pitchFamily="34" charset="-120"/>
              </a:rPr>
              <a:t>依據性平法第</a:t>
            </a:r>
            <a:r>
              <a:rPr lang="en-US" altLang="zh-TW" sz="2000" b="1" dirty="0">
                <a:solidFill>
                  <a:schemeClr val="bg1"/>
                </a:solidFill>
                <a:latin typeface="微軟正黑體" pitchFamily="34" charset="-120"/>
                <a:ea typeface="微軟正黑體" pitchFamily="34" charset="-120"/>
              </a:rPr>
              <a:t>33</a:t>
            </a:r>
            <a:r>
              <a:rPr lang="zh-TW" altLang="en-US" sz="2000" b="1" dirty="0">
                <a:solidFill>
                  <a:schemeClr val="bg1"/>
                </a:solidFill>
                <a:latin typeface="微軟正黑體" pitchFamily="34" charset="-120"/>
                <a:ea typeface="微軟正黑體" pitchFamily="34" charset="-120"/>
              </a:rPr>
              <a:t>條第</a:t>
            </a:r>
            <a:r>
              <a:rPr lang="en-US" altLang="zh-TW" sz="2000" b="1" dirty="0">
                <a:solidFill>
                  <a:schemeClr val="bg1"/>
                </a:solidFill>
                <a:latin typeface="微軟正黑體" pitchFamily="34" charset="-120"/>
                <a:ea typeface="微軟正黑體" pitchFamily="34" charset="-120"/>
              </a:rPr>
              <a:t>3</a:t>
            </a:r>
            <a:r>
              <a:rPr lang="zh-TW" altLang="en-US" sz="2000" b="1" dirty="0">
                <a:solidFill>
                  <a:schemeClr val="bg1"/>
                </a:solidFill>
                <a:latin typeface="微軟正黑體" pitchFamily="34" charset="-120"/>
                <a:ea typeface="微軟正黑體" pitchFamily="34" charset="-120"/>
              </a:rPr>
              <a:t>項</a:t>
            </a:r>
            <a:r>
              <a:rPr lang="en-US" altLang="zh-TW" sz="2000" b="1" dirty="0">
                <a:solidFill>
                  <a:schemeClr val="bg1"/>
                </a:solidFill>
                <a:latin typeface="微軟正黑體" pitchFamily="34" charset="-120"/>
                <a:ea typeface="微軟正黑體" pitchFamily="34" charset="-120"/>
              </a:rPr>
              <a:t>/</a:t>
            </a:r>
            <a:r>
              <a:rPr lang="zh-TW" altLang="en-US" sz="2000" b="1" dirty="0">
                <a:solidFill>
                  <a:schemeClr val="bg1"/>
                </a:solidFill>
                <a:latin typeface="微軟正黑體" pitchFamily="34" charset="-120"/>
                <a:ea typeface="微軟正黑體" pitchFamily="34" charset="-120"/>
              </a:rPr>
              <a:t>第</a:t>
            </a:r>
            <a:r>
              <a:rPr lang="en-US" altLang="zh-TW" sz="2000" b="1" dirty="0">
                <a:solidFill>
                  <a:schemeClr val="bg1"/>
                </a:solidFill>
                <a:latin typeface="微軟正黑體" pitchFamily="34" charset="-120"/>
                <a:ea typeface="微軟正黑體" pitchFamily="34" charset="-120"/>
              </a:rPr>
              <a:t>4</a:t>
            </a:r>
            <a:r>
              <a:rPr lang="zh-TW" altLang="en-US" sz="2000" b="1" dirty="0">
                <a:solidFill>
                  <a:schemeClr val="bg1"/>
                </a:solidFill>
                <a:latin typeface="微軟正黑體" pitchFamily="34" charset="-120"/>
                <a:ea typeface="微軟正黑體" pitchFamily="34" charset="-120"/>
              </a:rPr>
              <a:t>項</a:t>
            </a:r>
          </a:p>
        </p:txBody>
      </p:sp>
      <p:sp>
        <p:nvSpPr>
          <p:cNvPr id="12" name="向上箭號圖說文字 7">
            <a:extLst>
              <a:ext uri="{FF2B5EF4-FFF2-40B4-BE49-F238E27FC236}">
                <a16:creationId xmlns:a16="http://schemas.microsoft.com/office/drawing/2014/main" id="{0B0EB967-CB26-45A3-937B-C448F5E0CCB1}"/>
              </a:ext>
            </a:extLst>
          </p:cNvPr>
          <p:cNvSpPr/>
          <p:nvPr/>
        </p:nvSpPr>
        <p:spPr>
          <a:xfrm>
            <a:off x="1809749" y="5812034"/>
            <a:ext cx="2762251" cy="718739"/>
          </a:xfrm>
          <a:prstGeom prst="wedgeRectCallout">
            <a:avLst>
              <a:gd name="adj1" fmla="val 9373"/>
              <a:gd name="adj2" fmla="val -127573"/>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000" b="1" dirty="0">
                <a:latin typeface="微軟正黑體" pitchFamily="34" charset="-120"/>
                <a:ea typeface="微軟正黑體" pitchFamily="34" charset="-120"/>
              </a:rPr>
              <a:t>必要之相關處置措施</a:t>
            </a:r>
            <a:endParaRPr lang="en-US" altLang="zh-TW" sz="2000" b="1" dirty="0">
              <a:latin typeface="微軟正黑體" pitchFamily="34" charset="-120"/>
              <a:ea typeface="微軟正黑體" pitchFamily="34" charset="-120"/>
            </a:endParaRPr>
          </a:p>
          <a:p>
            <a:pPr algn="ctr" eaLnBrk="1" hangingPunct="1">
              <a:defRPr/>
            </a:pPr>
            <a:r>
              <a:rPr lang="zh-TW" altLang="en-US" sz="2000" b="1" dirty="0">
                <a:solidFill>
                  <a:schemeClr val="accent1"/>
                </a:solidFill>
                <a:latin typeface="微軟正黑體" pitchFamily="34" charset="-120"/>
                <a:ea typeface="微軟正黑體" pitchFamily="34" charset="-120"/>
              </a:rPr>
              <a:t>請報府查照</a:t>
            </a:r>
          </a:p>
        </p:txBody>
      </p:sp>
      <p:sp>
        <p:nvSpPr>
          <p:cNvPr id="16" name="矩形 15">
            <a:extLst>
              <a:ext uri="{FF2B5EF4-FFF2-40B4-BE49-F238E27FC236}">
                <a16:creationId xmlns:a16="http://schemas.microsoft.com/office/drawing/2014/main" id="{30F58D4A-92B7-4B5D-AD99-3038E8FDA7F1}"/>
              </a:ext>
            </a:extLst>
          </p:cNvPr>
          <p:cNvSpPr/>
          <p:nvPr/>
        </p:nvSpPr>
        <p:spPr>
          <a:xfrm>
            <a:off x="4450870" y="3162692"/>
            <a:ext cx="1568929" cy="342508"/>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內容版面配置區 4">
            <a:extLst>
              <a:ext uri="{FF2B5EF4-FFF2-40B4-BE49-F238E27FC236}">
                <a16:creationId xmlns:a16="http://schemas.microsoft.com/office/drawing/2014/main" id="{7B3DEE24-667E-440D-8B9D-1C635E45F22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66024" r="53921" b="13432"/>
          <a:stretch/>
        </p:blipFill>
        <p:spPr>
          <a:xfrm>
            <a:off x="1592418" y="2573609"/>
            <a:ext cx="6718287" cy="1179130"/>
          </a:xfrm>
        </p:spPr>
      </p:pic>
      <p:sp>
        <p:nvSpPr>
          <p:cNvPr id="10" name="標題 1">
            <a:extLst>
              <a:ext uri="{FF2B5EF4-FFF2-40B4-BE49-F238E27FC236}">
                <a16:creationId xmlns:a16="http://schemas.microsoft.com/office/drawing/2014/main" id="{E5D5DF66-46EF-4EBD-B0B0-DFF8C2C65CFD}"/>
              </a:ext>
            </a:extLst>
          </p:cNvPr>
          <p:cNvSpPr txBox="1">
            <a:spLocks/>
          </p:cNvSpPr>
          <p:nvPr/>
        </p:nvSpPr>
        <p:spPr bwMode="auto">
          <a:xfrm>
            <a:off x="304799" y="1103312"/>
            <a:ext cx="5285117"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移交性平會</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受理</a:t>
            </a:r>
            <a:endParaRPr lang="zh-TW" altLang="en-US" sz="3600" b="1" dirty="0">
              <a:solidFill>
                <a:schemeClr val="accent1">
                  <a:lumMod val="75000"/>
                </a:schemeClr>
              </a:solidFill>
              <a:latin typeface="微軟正黑體" panose="020B0604030504040204" pitchFamily="34" charset="-120"/>
            </a:endParaRPr>
          </a:p>
        </p:txBody>
      </p:sp>
      <p:sp>
        <p:nvSpPr>
          <p:cNvPr id="11" name="向上箭號圖說文字 7">
            <a:extLst>
              <a:ext uri="{FF2B5EF4-FFF2-40B4-BE49-F238E27FC236}">
                <a16:creationId xmlns:a16="http://schemas.microsoft.com/office/drawing/2014/main" id="{FB125D8C-C8E3-47D3-B386-01746259D7CC}"/>
              </a:ext>
            </a:extLst>
          </p:cNvPr>
          <p:cNvSpPr/>
          <p:nvPr/>
        </p:nvSpPr>
        <p:spPr>
          <a:xfrm>
            <a:off x="4368021" y="1640811"/>
            <a:ext cx="4053517" cy="609985"/>
          </a:xfrm>
          <a:prstGeom prst="wedgeRectCallout">
            <a:avLst>
              <a:gd name="adj1" fmla="val -30584"/>
              <a:gd name="adj2" fmla="val 92995"/>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000" b="1" dirty="0">
                <a:latin typeface="微軟正黑體" pitchFamily="34" charset="-120"/>
                <a:ea typeface="微軟正黑體" pitchFamily="34" charset="-120"/>
              </a:rPr>
              <a:t>簽呈→性平會召集人（校長）知悉</a:t>
            </a:r>
          </a:p>
        </p:txBody>
      </p:sp>
      <p:sp>
        <p:nvSpPr>
          <p:cNvPr id="12" name="向上箭號圖說文字 7">
            <a:extLst>
              <a:ext uri="{FF2B5EF4-FFF2-40B4-BE49-F238E27FC236}">
                <a16:creationId xmlns:a16="http://schemas.microsoft.com/office/drawing/2014/main" id="{BAF9285B-DEC7-4E64-ABC1-2E859CA766D3}"/>
              </a:ext>
            </a:extLst>
          </p:cNvPr>
          <p:cNvSpPr/>
          <p:nvPr/>
        </p:nvSpPr>
        <p:spPr>
          <a:xfrm>
            <a:off x="5516835" y="4075552"/>
            <a:ext cx="3444815" cy="2005177"/>
          </a:xfrm>
          <a:prstGeom prst="wedgeRectCallout">
            <a:avLst>
              <a:gd name="adj1" fmla="val -66538"/>
              <a:gd name="adj2" fmla="val -70876"/>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zh-TW" altLang="en-US" sz="2000" b="1" dirty="0">
                <a:latin typeface="微軟正黑體" pitchFamily="34" charset="-120"/>
                <a:ea typeface="微軟正黑體" pitchFamily="34" charset="-120"/>
              </a:rPr>
              <a:t>現行性平法第</a:t>
            </a:r>
            <a:r>
              <a:rPr lang="en-US" altLang="zh-TW" sz="2000" b="1" dirty="0">
                <a:latin typeface="微軟正黑體" pitchFamily="34" charset="-120"/>
                <a:ea typeface="微軟正黑體" pitchFamily="34" charset="-120"/>
              </a:rPr>
              <a:t>32</a:t>
            </a:r>
            <a:r>
              <a:rPr lang="zh-TW" altLang="en-US" sz="2000" b="1" dirty="0">
                <a:latin typeface="微軟正黑體" pitchFamily="34" charset="-120"/>
                <a:ea typeface="微軟正黑體" pitchFamily="34" charset="-120"/>
              </a:rPr>
              <a:t>條</a:t>
            </a:r>
            <a:endParaRPr lang="en-US" altLang="zh-TW" sz="2000" b="1" dirty="0">
              <a:latin typeface="微軟正黑體" pitchFamily="34" charset="-120"/>
              <a:ea typeface="微軟正黑體" pitchFamily="34" charset="-120"/>
            </a:endParaRPr>
          </a:p>
          <a:p>
            <a:pPr marL="800100" lvl="1" indent="-342900">
              <a:buFont typeface="Arial" panose="020B0604020202020204" pitchFamily="34" charset="0"/>
              <a:buChar char="•"/>
              <a:defRPr/>
            </a:pPr>
            <a:r>
              <a:rPr lang="zh-TW" altLang="en-US" sz="2000" b="1" dirty="0">
                <a:solidFill>
                  <a:schemeClr val="accent1"/>
                </a:solidFill>
                <a:latin typeface="微軟正黑體" pitchFamily="34" charset="-120"/>
                <a:ea typeface="微軟正黑體" pitchFamily="34" charset="-120"/>
              </a:rPr>
              <a:t>非屬本法規定</a:t>
            </a:r>
            <a:br>
              <a:rPr lang="en-US" altLang="zh-TW" sz="2000" b="1" dirty="0">
                <a:solidFill>
                  <a:schemeClr val="accent1"/>
                </a:solidFill>
                <a:latin typeface="微軟正黑體" pitchFamily="34" charset="-120"/>
                <a:ea typeface="微軟正黑體" pitchFamily="34" charset="-120"/>
              </a:rPr>
            </a:br>
            <a:r>
              <a:rPr lang="zh-TW" altLang="en-US" sz="2000" b="1" dirty="0">
                <a:solidFill>
                  <a:schemeClr val="accent1"/>
                </a:solidFill>
                <a:latin typeface="微軟正黑體" pitchFamily="34" charset="-120"/>
                <a:ea typeface="微軟正黑體" pitchFamily="34" charset="-120"/>
              </a:rPr>
              <a:t>（僅依當事人身分別）</a:t>
            </a:r>
            <a:endParaRPr lang="en-US" altLang="zh-TW" sz="2000" b="1" dirty="0">
              <a:solidFill>
                <a:schemeClr val="accent1"/>
              </a:solidFill>
              <a:latin typeface="微軟正黑體" pitchFamily="34" charset="-120"/>
              <a:ea typeface="微軟正黑體" pitchFamily="34" charset="-120"/>
            </a:endParaRPr>
          </a:p>
          <a:p>
            <a:pPr marL="800100" lvl="1" indent="-342900">
              <a:buFont typeface="Arial" panose="020B0604020202020204" pitchFamily="34" charset="0"/>
              <a:buChar char="•"/>
              <a:defRPr/>
            </a:pPr>
            <a:r>
              <a:rPr lang="zh-TW" altLang="en-US" sz="2000" b="1" dirty="0">
                <a:latin typeface="微軟正黑體" pitchFamily="34" charset="-120"/>
                <a:ea typeface="微軟正黑體" pitchFamily="34" charset="-120"/>
              </a:rPr>
              <a:t>未具真實姓名</a:t>
            </a:r>
            <a:endParaRPr lang="en-US" altLang="zh-TW" sz="2000" b="1" dirty="0">
              <a:latin typeface="微軟正黑體" pitchFamily="34" charset="-120"/>
              <a:ea typeface="微軟正黑體" pitchFamily="34" charset="-120"/>
            </a:endParaRPr>
          </a:p>
          <a:p>
            <a:pPr marL="800100" lvl="1" indent="-342900">
              <a:buFont typeface="Arial" panose="020B0604020202020204" pitchFamily="34" charset="0"/>
              <a:buChar char="•"/>
              <a:defRPr/>
            </a:pPr>
            <a:r>
              <a:rPr lang="zh-TW" altLang="en-US" sz="2000" b="1" dirty="0">
                <a:latin typeface="微軟正黑體" pitchFamily="34" charset="-120"/>
                <a:ea typeface="微軟正黑體" pitchFamily="34" charset="-120"/>
              </a:rPr>
              <a:t>同一事件處理完畢</a:t>
            </a:r>
            <a:endParaRPr lang="en-US" altLang="zh-TW" sz="2000" b="1" dirty="0">
              <a:latin typeface="微軟正黑體" pitchFamily="34" charset="-120"/>
              <a:ea typeface="微軟正黑體" pitchFamily="34" charset="-120"/>
            </a:endParaRPr>
          </a:p>
          <a:p>
            <a:pPr marL="342900" indent="-342900">
              <a:buFont typeface="Arial" panose="020B0604020202020204" pitchFamily="34" charset="0"/>
              <a:buChar char="•"/>
              <a:defRPr/>
            </a:pPr>
            <a:r>
              <a:rPr lang="zh-TW" altLang="en-US" sz="2000" b="1" dirty="0">
                <a:latin typeface="微軟正黑體" pitchFamily="34" charset="-120"/>
                <a:ea typeface="微軟正黑體" pitchFamily="34" charset="-120"/>
              </a:rPr>
              <a:t>應行通知，得以申復</a:t>
            </a:r>
          </a:p>
        </p:txBody>
      </p:sp>
      <p:sp>
        <p:nvSpPr>
          <p:cNvPr id="15" name="向上箭號圖說文字 7">
            <a:extLst>
              <a:ext uri="{FF2B5EF4-FFF2-40B4-BE49-F238E27FC236}">
                <a16:creationId xmlns:a16="http://schemas.microsoft.com/office/drawing/2014/main" id="{E6086229-BB10-4D52-A2D9-9B9416FB08FC}"/>
              </a:ext>
            </a:extLst>
          </p:cNvPr>
          <p:cNvSpPr/>
          <p:nvPr/>
        </p:nvSpPr>
        <p:spPr>
          <a:xfrm>
            <a:off x="161025" y="3850324"/>
            <a:ext cx="4790537" cy="2613099"/>
          </a:xfrm>
          <a:prstGeom prst="wedgeRectCallout">
            <a:avLst>
              <a:gd name="adj1" fmla="val 23739"/>
              <a:gd name="adj2" fmla="val -53888"/>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zh-TW" altLang="zh-TW" sz="2000" b="1" kern="100" dirty="0">
                <a:solidFill>
                  <a:srgbClr val="000000"/>
                </a:solidFill>
                <a:ea typeface="微軟正黑體" panose="020B0604030504040204" pitchFamily="34" charset="-120"/>
                <a:cs typeface="Times New Roman"/>
              </a:rPr>
              <a:t>防治準則第</a:t>
            </a:r>
            <a:r>
              <a:rPr lang="en-US" altLang="zh-TW" sz="2000" b="1" kern="100" dirty="0">
                <a:solidFill>
                  <a:srgbClr val="000000"/>
                </a:solidFill>
                <a:ea typeface="微軟正黑體" panose="020B0604030504040204" pitchFamily="34" charset="-120"/>
                <a:cs typeface="Times New Roman"/>
              </a:rPr>
              <a:t>18</a:t>
            </a:r>
            <a:r>
              <a:rPr lang="zh-TW" altLang="zh-TW" sz="2000" b="1" kern="100" dirty="0">
                <a:solidFill>
                  <a:srgbClr val="000000"/>
                </a:solidFill>
                <a:ea typeface="微軟正黑體" panose="020B0604030504040204" pitchFamily="34" charset="-120"/>
                <a:cs typeface="Times New Roman"/>
              </a:rPr>
              <a:t>條規定，經學校指定收件單位收件後，得由</a:t>
            </a:r>
            <a:r>
              <a:rPr lang="zh-TW" altLang="zh-TW" sz="2000" b="1" u="sng" kern="100" dirty="0">
                <a:solidFill>
                  <a:schemeClr val="accent1"/>
                </a:solidFill>
                <a:ea typeface="微軟正黑體" panose="020B0604030504040204" pitchFamily="34" charset="-120"/>
                <a:cs typeface="Times New Roman"/>
              </a:rPr>
              <a:t>性平會指派委員三人以上組成小組</a:t>
            </a:r>
            <a:r>
              <a:rPr lang="zh-TW" altLang="zh-TW" sz="2000" b="1" kern="100" dirty="0">
                <a:solidFill>
                  <a:srgbClr val="000000"/>
                </a:solidFill>
                <a:ea typeface="微軟正黑體" panose="020B0604030504040204" pitchFamily="34" charset="-120"/>
                <a:cs typeface="Times New Roman"/>
              </a:rPr>
              <a:t>，並依學校防治規定所定該小組之工作權責範圍，依性平法第</a:t>
            </a:r>
            <a:r>
              <a:rPr lang="en-US" altLang="zh-TW" sz="2000" b="1" kern="100" dirty="0">
                <a:solidFill>
                  <a:srgbClr val="000000"/>
                </a:solidFill>
                <a:ea typeface="微軟正黑體" panose="020B0604030504040204" pitchFamily="34" charset="-120"/>
                <a:cs typeface="Times New Roman"/>
              </a:rPr>
              <a:t>29</a:t>
            </a:r>
            <a:r>
              <a:rPr lang="zh-TW" altLang="zh-TW" sz="2000" b="1" kern="100" dirty="0">
                <a:solidFill>
                  <a:srgbClr val="000000"/>
                </a:solidFill>
                <a:ea typeface="微軟正黑體" panose="020B0604030504040204" pitchFamily="34" charset="-120"/>
                <a:cs typeface="Times New Roman"/>
              </a:rPr>
              <a:t>條第</a:t>
            </a:r>
            <a:r>
              <a:rPr lang="en-US" altLang="zh-TW" sz="2000" b="1" kern="100" dirty="0">
                <a:solidFill>
                  <a:srgbClr val="000000"/>
                </a:solidFill>
                <a:ea typeface="微軟正黑體" panose="020B0604030504040204" pitchFamily="34" charset="-120"/>
                <a:cs typeface="Times New Roman"/>
              </a:rPr>
              <a:t>2</a:t>
            </a:r>
            <a:r>
              <a:rPr lang="zh-TW" altLang="zh-TW" sz="2000" b="1" kern="100" dirty="0">
                <a:solidFill>
                  <a:srgbClr val="000000"/>
                </a:solidFill>
                <a:ea typeface="微軟正黑體" panose="020B0604030504040204" pitchFamily="34" charset="-120"/>
                <a:cs typeface="Times New Roman"/>
              </a:rPr>
              <a:t>項所定事由，認定該事件是否受理。</a:t>
            </a:r>
            <a:endParaRPr lang="en-US" altLang="zh-TW" sz="2000" b="1" kern="100" dirty="0">
              <a:solidFill>
                <a:srgbClr val="000000"/>
              </a:solidFill>
              <a:ea typeface="微軟正黑體" panose="020B0604030504040204" pitchFamily="34" charset="-120"/>
              <a:cs typeface="Times New Roman"/>
            </a:endParaRPr>
          </a:p>
          <a:p>
            <a:pPr>
              <a:spcBef>
                <a:spcPct val="0"/>
              </a:spcBef>
              <a:defRPr/>
            </a:pPr>
            <a:r>
              <a:rPr lang="zh-TW" altLang="zh-TW" sz="2000" b="1" kern="100" dirty="0">
                <a:solidFill>
                  <a:srgbClr val="000000"/>
                </a:solidFill>
                <a:ea typeface="微軟正黑體" panose="020B0604030504040204" pitchFamily="34" charset="-120"/>
                <a:cs typeface="Times New Roman"/>
              </a:rPr>
              <a:t>於此階段，</a:t>
            </a:r>
            <a:r>
              <a:rPr lang="zh-TW" altLang="zh-TW" sz="2000" b="1" u="sng" kern="100" dirty="0">
                <a:solidFill>
                  <a:schemeClr val="accent1"/>
                </a:solidFill>
                <a:ea typeface="微軟正黑體" panose="020B0604030504040204" pitchFamily="34" charset="-120"/>
                <a:cs typeface="Times New Roman"/>
              </a:rPr>
              <a:t>僅為受理之程序審查</a:t>
            </a:r>
            <a:r>
              <a:rPr lang="zh-TW" altLang="zh-TW" sz="2000" b="1" kern="100" dirty="0">
                <a:solidFill>
                  <a:srgbClr val="000000"/>
                </a:solidFill>
                <a:ea typeface="微軟正黑體" panose="020B0604030504040204" pitchFamily="34" charset="-120"/>
                <a:cs typeface="Times New Roman"/>
              </a:rPr>
              <a:t>，受理後再依性平法第</a:t>
            </a:r>
            <a:r>
              <a:rPr lang="en-US" altLang="zh-TW" sz="2000" b="1" kern="100" dirty="0">
                <a:solidFill>
                  <a:srgbClr val="000000"/>
                </a:solidFill>
                <a:ea typeface="微軟正黑體" panose="020B0604030504040204" pitchFamily="34" charset="-120"/>
                <a:cs typeface="Times New Roman"/>
              </a:rPr>
              <a:t>30</a:t>
            </a:r>
            <a:r>
              <a:rPr lang="zh-TW" altLang="zh-TW" sz="2000" b="1" kern="100" dirty="0">
                <a:solidFill>
                  <a:srgbClr val="000000"/>
                </a:solidFill>
                <a:ea typeface="微軟正黑體" panose="020B0604030504040204" pitchFamily="34" charset="-120"/>
                <a:cs typeface="Times New Roman"/>
              </a:rPr>
              <a:t>條第</a:t>
            </a:r>
            <a:r>
              <a:rPr lang="en-US" altLang="zh-TW" sz="2000" b="1" kern="100" dirty="0">
                <a:solidFill>
                  <a:srgbClr val="000000"/>
                </a:solidFill>
                <a:ea typeface="微軟正黑體" panose="020B0604030504040204" pitchFamily="34" charset="-120"/>
                <a:cs typeface="Times New Roman"/>
              </a:rPr>
              <a:t>1</a:t>
            </a:r>
            <a:r>
              <a:rPr lang="zh-TW" altLang="zh-TW" sz="2000" b="1" kern="100" dirty="0">
                <a:solidFill>
                  <a:srgbClr val="000000"/>
                </a:solidFill>
                <a:ea typeface="微軟正黑體" panose="020B0604030504040204" pitchFamily="34" charset="-120"/>
                <a:cs typeface="Times New Roman"/>
              </a:rPr>
              <a:t>項規定，</a:t>
            </a:r>
            <a:r>
              <a:rPr lang="en-US" altLang="zh-TW" sz="2000" b="1" kern="100" dirty="0">
                <a:solidFill>
                  <a:srgbClr val="000000"/>
                </a:solidFill>
                <a:ea typeface="微軟正黑體" panose="020B0604030504040204" pitchFamily="34" charset="-120"/>
                <a:cs typeface="Times New Roman"/>
              </a:rPr>
              <a:t>3</a:t>
            </a:r>
            <a:r>
              <a:rPr lang="zh-TW" altLang="zh-TW" sz="2000" b="1" kern="100" dirty="0">
                <a:solidFill>
                  <a:srgbClr val="000000"/>
                </a:solidFill>
                <a:ea typeface="微軟正黑體" panose="020B0604030504040204" pitchFamily="34" charset="-120"/>
                <a:cs typeface="Times New Roman"/>
              </a:rPr>
              <a:t>日內交由所設之性平會調查處理。</a:t>
            </a:r>
            <a:endParaRPr lang="en-US" altLang="zh-TW" sz="2000" b="1" dirty="0">
              <a:solidFill>
                <a:srgbClr val="FF0000"/>
              </a:solidFill>
              <a:latin typeface="微軟正黑體" panose="020B0604030504040204" pitchFamily="34" charset="-120"/>
              <a:ea typeface="微軟正黑體" panose="020B0604030504040204" pitchFamily="34" charset="-120"/>
            </a:endParaRPr>
          </a:p>
        </p:txBody>
      </p:sp>
      <p:sp>
        <p:nvSpPr>
          <p:cNvPr id="19" name="矩形 18">
            <a:extLst>
              <a:ext uri="{FF2B5EF4-FFF2-40B4-BE49-F238E27FC236}">
                <a16:creationId xmlns:a16="http://schemas.microsoft.com/office/drawing/2014/main" id="{581D2E38-A6A8-4937-AB80-CB2BBBCED108}"/>
              </a:ext>
            </a:extLst>
          </p:cNvPr>
          <p:cNvSpPr/>
          <p:nvPr/>
        </p:nvSpPr>
        <p:spPr>
          <a:xfrm>
            <a:off x="4431821" y="2555219"/>
            <a:ext cx="937224" cy="504068"/>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0" name="矩形 19">
            <a:extLst>
              <a:ext uri="{FF2B5EF4-FFF2-40B4-BE49-F238E27FC236}">
                <a16:creationId xmlns:a16="http://schemas.microsoft.com/office/drawing/2014/main" id="{1F787513-CB61-4900-ADEA-254D3D9E2886}"/>
              </a:ext>
            </a:extLst>
          </p:cNvPr>
          <p:cNvSpPr/>
          <p:nvPr/>
        </p:nvSpPr>
        <p:spPr>
          <a:xfrm>
            <a:off x="4233414" y="3153979"/>
            <a:ext cx="712937" cy="504068"/>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1" name="矩形 20">
            <a:extLst>
              <a:ext uri="{FF2B5EF4-FFF2-40B4-BE49-F238E27FC236}">
                <a16:creationId xmlns:a16="http://schemas.microsoft.com/office/drawing/2014/main" id="{E84E8C23-856C-41BB-B22C-E59058DBC1CC}"/>
              </a:ext>
            </a:extLst>
          </p:cNvPr>
          <p:cNvSpPr/>
          <p:nvPr/>
        </p:nvSpPr>
        <p:spPr>
          <a:xfrm>
            <a:off x="3457036" y="3153979"/>
            <a:ext cx="712937" cy="504068"/>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a:extLst>
              <a:ext uri="{FF2B5EF4-FFF2-40B4-BE49-F238E27FC236}">
                <a16:creationId xmlns:a16="http://schemas.microsoft.com/office/drawing/2014/main" id="{2EF2BD5E-2CB6-455D-8846-7CB87784CE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243" b="13351"/>
          <a:stretch/>
        </p:blipFill>
        <p:spPr bwMode="auto">
          <a:xfrm>
            <a:off x="125412" y="1905539"/>
            <a:ext cx="8893175" cy="106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標題 1">
            <a:extLst>
              <a:ext uri="{FF2B5EF4-FFF2-40B4-BE49-F238E27FC236}">
                <a16:creationId xmlns:a16="http://schemas.microsoft.com/office/drawing/2014/main" id="{AF190518-A427-4BC8-9E4A-3AE74B518CDC}"/>
              </a:ext>
            </a:extLst>
          </p:cNvPr>
          <p:cNvSpPr txBox="1">
            <a:spLocks/>
          </p:cNvSpPr>
          <p:nvPr/>
        </p:nvSpPr>
        <p:spPr bwMode="auto">
          <a:xfrm>
            <a:off x="304798" y="1103312"/>
            <a:ext cx="6432431"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受理後－延長調查</a:t>
            </a:r>
            <a:endParaRPr lang="zh-TW" altLang="en-US" sz="3600" b="1" dirty="0">
              <a:solidFill>
                <a:schemeClr val="accent1">
                  <a:lumMod val="75000"/>
                </a:schemeClr>
              </a:solidFill>
              <a:latin typeface="微軟正黑體" panose="020B0604030504040204" pitchFamily="34" charset="-120"/>
            </a:endParaRPr>
          </a:p>
        </p:txBody>
      </p:sp>
      <p:sp>
        <p:nvSpPr>
          <p:cNvPr id="11" name="向上箭號圖說文字 7">
            <a:extLst>
              <a:ext uri="{FF2B5EF4-FFF2-40B4-BE49-F238E27FC236}">
                <a16:creationId xmlns:a16="http://schemas.microsoft.com/office/drawing/2014/main" id="{1F717620-836C-48AA-8051-6E25E8E85161}"/>
              </a:ext>
            </a:extLst>
          </p:cNvPr>
          <p:cNvSpPr/>
          <p:nvPr/>
        </p:nvSpPr>
        <p:spPr>
          <a:xfrm>
            <a:off x="631780" y="3596287"/>
            <a:ext cx="5596492" cy="2338687"/>
          </a:xfrm>
          <a:prstGeom prst="wedgeRectCallout">
            <a:avLst>
              <a:gd name="adj1" fmla="val 11446"/>
              <a:gd name="adj2" fmla="val -84474"/>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0"/>
              </a:spcBef>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性平法</a:t>
            </a:r>
            <a:r>
              <a:rPr lang="en-US" altLang="zh-TW" sz="2000" b="1" dirty="0">
                <a:latin typeface="微軟正黑體" panose="020B0604030504040204" pitchFamily="34" charset="-120"/>
                <a:ea typeface="微軟正黑體" panose="020B0604030504040204" pitchFamily="34" charset="-120"/>
              </a:rPr>
              <a:t>36</a:t>
            </a:r>
            <a:r>
              <a:rPr lang="zh-TW" altLang="en-US" sz="2000" b="1" dirty="0">
                <a:latin typeface="微軟正黑體" panose="020B0604030504040204" pitchFamily="34" charset="-120"/>
                <a:ea typeface="微軟正黑體" panose="020B0604030504040204" pitchFamily="34" charset="-120"/>
              </a:rPr>
              <a:t>條</a:t>
            </a:r>
            <a:endParaRPr lang="en-US" altLang="zh-TW" sz="2000" b="1" dirty="0">
              <a:latin typeface="微軟正黑體" panose="020B0604030504040204" pitchFamily="34" charset="-120"/>
              <a:ea typeface="微軟正黑體" panose="020B0604030504040204" pitchFamily="34" charset="-120"/>
            </a:endParaRPr>
          </a:p>
          <a:p>
            <a:pPr marL="342900" indent="-342900">
              <a:spcBef>
                <a:spcPct val="0"/>
              </a:spcBef>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學校或主管機關性別平等教育委員會應於受理申請或檢舉後二個月內完成調查。</a:t>
            </a:r>
            <a:r>
              <a:rPr lang="zh-TW" altLang="en-US" sz="2000" b="1" u="sng" dirty="0">
                <a:solidFill>
                  <a:schemeClr val="accent1"/>
                </a:solidFill>
                <a:latin typeface="微軟正黑體" panose="020B0604030504040204" pitchFamily="34" charset="-120"/>
                <a:ea typeface="微軟正黑體" panose="020B0604030504040204" pitchFamily="34" charset="-120"/>
              </a:rPr>
              <a:t>必要時</a:t>
            </a:r>
            <a:r>
              <a:rPr lang="zh-TW" altLang="en-US" sz="2000" b="1" dirty="0">
                <a:latin typeface="微軟正黑體" panose="020B0604030504040204" pitchFamily="34" charset="-120"/>
                <a:ea typeface="微軟正黑體" panose="020B0604030504040204" pitchFamily="34" charset="-120"/>
              </a:rPr>
              <a:t>，得延長之，延長以二次為限，每次不得逾一個月，並應通知申請人、被害人、檢舉人及行為人。</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a:extLst>
              <a:ext uri="{FF2B5EF4-FFF2-40B4-BE49-F238E27FC236}">
                <a16:creationId xmlns:a16="http://schemas.microsoft.com/office/drawing/2014/main" id="{AF190518-A427-4BC8-9E4A-3AE74B518CDC}"/>
              </a:ext>
            </a:extLst>
          </p:cNvPr>
          <p:cNvSpPr txBox="1">
            <a:spLocks/>
          </p:cNvSpPr>
          <p:nvPr/>
        </p:nvSpPr>
        <p:spPr bwMode="auto">
          <a:xfrm>
            <a:off x="304798" y="1103312"/>
            <a:ext cx="8713789"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受理後－申請案撤案</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檢舉案未能進入調查</a:t>
            </a:r>
            <a:endParaRPr lang="zh-TW" altLang="en-US" sz="3600" b="1" dirty="0">
              <a:solidFill>
                <a:schemeClr val="accent1">
                  <a:lumMod val="75000"/>
                </a:schemeClr>
              </a:solidFill>
              <a:latin typeface="微軟正黑體" panose="020B0604030504040204" pitchFamily="34" charset="-120"/>
            </a:endParaRPr>
          </a:p>
        </p:txBody>
      </p:sp>
      <p:pic>
        <p:nvPicPr>
          <p:cNvPr id="8" name="內容版面配置區 6">
            <a:extLst>
              <a:ext uri="{FF2B5EF4-FFF2-40B4-BE49-F238E27FC236}">
                <a16:creationId xmlns:a16="http://schemas.microsoft.com/office/drawing/2014/main" id="{63E696FE-906F-48FB-B8D6-CA8FBBF1958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7242" b="4608"/>
          <a:stretch/>
        </p:blipFill>
        <p:spPr>
          <a:xfrm>
            <a:off x="476250" y="2135146"/>
            <a:ext cx="8151813" cy="1910641"/>
          </a:xfrm>
        </p:spPr>
      </p:pic>
      <p:sp>
        <p:nvSpPr>
          <p:cNvPr id="9" name="流程圖: 替代處理程序 9">
            <a:extLst>
              <a:ext uri="{FF2B5EF4-FFF2-40B4-BE49-F238E27FC236}">
                <a16:creationId xmlns:a16="http://schemas.microsoft.com/office/drawing/2014/main" id="{A690F77D-AF9F-4983-98AB-AC12AB01EB06}"/>
              </a:ext>
            </a:extLst>
          </p:cNvPr>
          <p:cNvSpPr/>
          <p:nvPr/>
        </p:nvSpPr>
        <p:spPr>
          <a:xfrm>
            <a:off x="687385" y="3687012"/>
            <a:ext cx="4934789" cy="358775"/>
          </a:xfrm>
          <a:prstGeom prst="flowChartAlternateProcess">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0" name="流程圖: 替代處理程序 11">
            <a:extLst>
              <a:ext uri="{FF2B5EF4-FFF2-40B4-BE49-F238E27FC236}">
                <a16:creationId xmlns:a16="http://schemas.microsoft.com/office/drawing/2014/main" id="{D1652972-31A2-490C-929C-E66A449A8E63}"/>
              </a:ext>
            </a:extLst>
          </p:cNvPr>
          <p:cNvSpPr/>
          <p:nvPr/>
        </p:nvSpPr>
        <p:spPr>
          <a:xfrm>
            <a:off x="806450" y="2135145"/>
            <a:ext cx="2120900" cy="271623"/>
          </a:xfrm>
          <a:prstGeom prst="flowChartAlternateProcess">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pic>
        <p:nvPicPr>
          <p:cNvPr id="13" name="內容版面配置區 4">
            <a:extLst>
              <a:ext uri="{FF2B5EF4-FFF2-40B4-BE49-F238E27FC236}">
                <a16:creationId xmlns:a16="http://schemas.microsoft.com/office/drawing/2014/main" id="{0D156B23-3E22-4571-B2B3-90E041434A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646"/>
          <a:stretch/>
        </p:blipFill>
        <p:spPr bwMode="auto">
          <a:xfrm>
            <a:off x="476250" y="4438333"/>
            <a:ext cx="7993062"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流程圖: 替代處理程序 6">
            <a:extLst>
              <a:ext uri="{FF2B5EF4-FFF2-40B4-BE49-F238E27FC236}">
                <a16:creationId xmlns:a16="http://schemas.microsoft.com/office/drawing/2014/main" id="{47D95E27-72BC-40E3-A9DD-F55C771B66DD}"/>
              </a:ext>
            </a:extLst>
          </p:cNvPr>
          <p:cNvSpPr/>
          <p:nvPr/>
        </p:nvSpPr>
        <p:spPr>
          <a:xfrm>
            <a:off x="661987" y="4438333"/>
            <a:ext cx="7704138" cy="647700"/>
          </a:xfrm>
          <a:prstGeom prst="flowChartAlternateProcess">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6" name="流程圖: 替代處理程序 9">
            <a:extLst>
              <a:ext uri="{FF2B5EF4-FFF2-40B4-BE49-F238E27FC236}">
                <a16:creationId xmlns:a16="http://schemas.microsoft.com/office/drawing/2014/main" id="{B7107223-223E-4C17-9BA5-01146382928F}"/>
              </a:ext>
            </a:extLst>
          </p:cNvPr>
          <p:cNvSpPr/>
          <p:nvPr/>
        </p:nvSpPr>
        <p:spPr>
          <a:xfrm>
            <a:off x="661987" y="5951220"/>
            <a:ext cx="4934789" cy="358775"/>
          </a:xfrm>
          <a:prstGeom prst="flowChartAlternateProcess">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2" name="矩形圖說文字 12">
            <a:extLst>
              <a:ext uri="{FF2B5EF4-FFF2-40B4-BE49-F238E27FC236}">
                <a16:creationId xmlns:a16="http://schemas.microsoft.com/office/drawing/2014/main" id="{1D47A110-38DA-44C8-A3BD-5C51ADDE1F6F}"/>
              </a:ext>
            </a:extLst>
          </p:cNvPr>
          <p:cNvSpPr/>
          <p:nvPr/>
        </p:nvSpPr>
        <p:spPr>
          <a:xfrm>
            <a:off x="5596776" y="1786151"/>
            <a:ext cx="3421811" cy="4519271"/>
          </a:xfrm>
          <a:prstGeom prst="wedgeRectCallout">
            <a:avLst>
              <a:gd name="adj1" fmla="val -69981"/>
              <a:gd name="adj2" fmla="val 38709"/>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55600" indent="-355600" eaLnBrk="1" hangingPunct="1">
              <a:buFont typeface="Arial" panose="020B0604020202020204" pitchFamily="34" charset="0"/>
              <a:buChar char="•"/>
              <a:defRPr/>
            </a:pPr>
            <a:r>
              <a:rPr lang="zh-TW" altLang="en-US" sz="2000" b="1" dirty="0">
                <a:solidFill>
                  <a:schemeClr val="bg1"/>
                </a:solidFill>
                <a:latin typeface="微軟正黑體" panose="020B0604030504040204" pitchFamily="34" charset="-120"/>
                <a:ea typeface="微軟正黑體" panose="020B0604030504040204" pitchFamily="34" charset="-120"/>
              </a:rPr>
              <a:t>本案是否有提出</a:t>
            </a:r>
            <a:r>
              <a:rPr lang="zh-TW" altLang="en-US" sz="2000" b="1" u="sng" dirty="0">
                <a:solidFill>
                  <a:schemeClr val="accent1"/>
                </a:solidFill>
                <a:latin typeface="微軟正黑體" panose="020B0604030504040204" pitchFamily="34" charset="-120"/>
                <a:ea typeface="微軟正黑體" panose="020B0604030504040204" pitchFamily="34" charset="-120"/>
              </a:rPr>
              <a:t>申請撤案</a:t>
            </a:r>
            <a:r>
              <a:rPr lang="zh-TW" altLang="en-US" sz="2000" b="1" dirty="0">
                <a:solidFill>
                  <a:schemeClr val="bg1"/>
                </a:solidFill>
                <a:latin typeface="微軟正黑體" panose="020B0604030504040204" pitchFamily="34" charset="-120"/>
                <a:ea typeface="微軟正黑體" panose="020B0604030504040204" pitchFamily="34" charset="-120"/>
              </a:rPr>
              <a:t>或</a:t>
            </a:r>
            <a:r>
              <a:rPr lang="zh-TW" altLang="en-US" sz="2000" b="1" u="sng" dirty="0">
                <a:solidFill>
                  <a:schemeClr val="accent1"/>
                </a:solidFill>
                <a:latin typeface="微軟正黑體" panose="020B0604030504040204" pitchFamily="34" charset="-120"/>
                <a:ea typeface="微軟正黑體" panose="020B0604030504040204" pitchFamily="34" charset="-120"/>
              </a:rPr>
              <a:t>檢舉案因查無被害人</a:t>
            </a:r>
            <a:r>
              <a:rPr lang="zh-TW" altLang="en-US" sz="2000" b="1" dirty="0">
                <a:solidFill>
                  <a:schemeClr val="bg1"/>
                </a:solidFill>
                <a:latin typeface="微軟正黑體" panose="020B0604030504040204" pitchFamily="34" charset="-120"/>
                <a:ea typeface="微軟正黑體" panose="020B0604030504040204" pitchFamily="34" charset="-120"/>
              </a:rPr>
              <a:t>或</a:t>
            </a:r>
            <a:r>
              <a:rPr lang="zh-TW" altLang="en-US" sz="2000" b="1" u="sng" dirty="0">
                <a:solidFill>
                  <a:schemeClr val="accent1"/>
                </a:solidFill>
                <a:latin typeface="微軟正黑體" panose="020B0604030504040204" pitchFamily="34" charset="-120"/>
                <a:ea typeface="微軟正黑體" panose="020B0604030504040204" pitchFamily="34" charset="-120"/>
              </a:rPr>
              <a:t>被害人不願配合調查</a:t>
            </a:r>
            <a:r>
              <a:rPr lang="zh-TW" altLang="en-US" sz="2000" b="1" dirty="0">
                <a:solidFill>
                  <a:schemeClr val="bg1"/>
                </a:solidFill>
                <a:latin typeface="微軟正黑體" panose="020B0604030504040204" pitchFamily="34" charset="-120"/>
                <a:ea typeface="微軟正黑體" panose="020B0604030504040204" pitchFamily="34" charset="-120"/>
              </a:rPr>
              <a:t>等原因 </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chemeClr val="bg1"/>
                </a:solidFill>
                <a:latin typeface="微軟正黑體" panose="020B0604030504040204" pitchFamily="34" charset="-120"/>
                <a:ea typeface="微軟正黑體" panose="020B0604030504040204" pitchFamily="34" charset="-120"/>
              </a:rPr>
              <a:t>，請依性平會之決議上傳會議紀錄完成填報。</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marL="355600" indent="-355600">
              <a:buFont typeface="Arial" panose="020B0604020202020204" pitchFamily="34" charset="0"/>
              <a:buChar char="•"/>
              <a:defRPr/>
            </a:pPr>
            <a:endParaRPr lang="en-US" altLang="zh-TW" sz="2000" b="1" dirty="0">
              <a:solidFill>
                <a:schemeClr val="bg1"/>
              </a:solidFill>
              <a:latin typeface="微軟正黑體" panose="020B0604030504040204" pitchFamily="34" charset="-120"/>
              <a:ea typeface="微軟正黑體" panose="020B0604030504040204" pitchFamily="34" charset="-120"/>
            </a:endParaRPr>
          </a:p>
          <a:p>
            <a:pPr marL="355600" indent="-355600">
              <a:buFont typeface="Arial" panose="020B0604020202020204" pitchFamily="34" charset="0"/>
              <a:buChar char="•"/>
              <a:defRPr/>
            </a:pPr>
            <a:r>
              <a:rPr lang="zh-TW" altLang="en-US" sz="2000" b="1" u="sng" dirty="0">
                <a:solidFill>
                  <a:schemeClr val="accent1"/>
                </a:solidFill>
                <a:latin typeface="微軟正黑體" panose="020B0604030504040204" pitchFamily="34" charset="-120"/>
                <a:ea typeface="微軟正黑體" panose="020B0604030504040204" pitchFamily="34" charset="-120"/>
              </a:rPr>
              <a:t>被害人拒絕受訪，但不服調查結果</a:t>
            </a:r>
            <a:r>
              <a:rPr lang="zh-TW" altLang="en-US" sz="2000" b="1" dirty="0">
                <a:solidFill>
                  <a:schemeClr val="bg1"/>
                </a:solidFill>
                <a:latin typeface="微軟正黑體" panose="020B0604030504040204" pitchFamily="34" charset="-120"/>
                <a:ea typeface="微軟正黑體" panose="020B0604030504040204" pitchFamily="34" charset="-120"/>
              </a:rPr>
              <a:t>：對該處理之結果不服提出</a:t>
            </a:r>
            <a:r>
              <a:rPr lang="zh-TW" altLang="en-US" sz="2000" b="1" u="sng" dirty="0">
                <a:solidFill>
                  <a:schemeClr val="accent1"/>
                </a:solidFill>
                <a:latin typeface="微軟正黑體" panose="020B0604030504040204" pitchFamily="34" charset="-120"/>
                <a:ea typeface="微軟正黑體" panose="020B0604030504040204" pitchFamily="34" charset="-120"/>
              </a:rPr>
              <a:t>申復</a:t>
            </a:r>
            <a:r>
              <a:rPr lang="zh-TW" altLang="en-US" sz="2000" b="1" dirty="0">
                <a:solidFill>
                  <a:schemeClr val="bg1"/>
                </a:solidFill>
                <a:latin typeface="微軟正黑體" panose="020B0604030504040204" pitchFamily="34" charset="-120"/>
                <a:ea typeface="微軟正黑體" panose="020B0604030504040204" pitchFamily="34" charset="-120"/>
              </a:rPr>
              <a:t>，則得依性別平等教育法第</a:t>
            </a:r>
            <a:r>
              <a:rPr lang="en-US" altLang="zh-TW" sz="2000" b="1" dirty="0">
                <a:solidFill>
                  <a:schemeClr val="bg1"/>
                </a:solidFill>
                <a:latin typeface="微軟正黑體" panose="020B0604030504040204" pitchFamily="34" charset="-120"/>
                <a:ea typeface="微軟正黑體" panose="020B0604030504040204" pitchFamily="34" charset="-120"/>
              </a:rPr>
              <a:t>32</a:t>
            </a:r>
            <a:r>
              <a:rPr lang="zh-TW" altLang="en-US" sz="2000" b="1" dirty="0">
                <a:solidFill>
                  <a:schemeClr val="bg1"/>
                </a:solidFill>
                <a:latin typeface="微軟正黑體" panose="020B0604030504040204" pitchFamily="34" charset="-120"/>
                <a:ea typeface="微軟正黑體" panose="020B0604030504040204" pitchFamily="34" charset="-120"/>
              </a:rPr>
              <a:t>條第</a:t>
            </a:r>
            <a:r>
              <a:rPr lang="en-US" altLang="zh-TW" sz="2000" b="1" dirty="0">
                <a:solidFill>
                  <a:schemeClr val="bg1"/>
                </a:solidFill>
                <a:latin typeface="微軟正黑體" panose="020B0604030504040204" pitchFamily="34" charset="-120"/>
                <a:ea typeface="微軟正黑體" panose="020B0604030504040204" pitchFamily="34" charset="-120"/>
              </a:rPr>
              <a:t>2</a:t>
            </a:r>
            <a:r>
              <a:rPr lang="zh-TW" altLang="en-US" sz="2000" b="1" dirty="0">
                <a:solidFill>
                  <a:schemeClr val="bg1"/>
                </a:solidFill>
                <a:latin typeface="微軟正黑體" panose="020B0604030504040204" pitchFamily="34" charset="-120"/>
                <a:ea typeface="微軟正黑體" panose="020B0604030504040204" pitchFamily="34" charset="-120"/>
              </a:rPr>
              <a:t>項規定，以調查程序有</a:t>
            </a:r>
            <a:r>
              <a:rPr lang="zh-TW" altLang="en-US" sz="2000" b="1" u="sng" dirty="0">
                <a:solidFill>
                  <a:schemeClr val="accent1"/>
                </a:solidFill>
                <a:latin typeface="微軟正黑體" panose="020B0604030504040204" pitchFamily="34" charset="-120"/>
                <a:ea typeface="微軟正黑體" panose="020B0604030504040204" pitchFamily="34" charset="-120"/>
              </a:rPr>
              <a:t>重大瑕疵</a:t>
            </a:r>
            <a:r>
              <a:rPr lang="zh-TW" altLang="en-US" sz="2000" b="1" dirty="0">
                <a:solidFill>
                  <a:schemeClr val="bg1"/>
                </a:solidFill>
                <a:latin typeface="微軟正黑體" panose="020B0604030504040204" pitchFamily="34" charset="-120"/>
                <a:ea typeface="微軟正黑體" panose="020B0604030504040204" pitchFamily="34" charset="-120"/>
              </a:rPr>
              <a:t>，要求學校性平會</a:t>
            </a:r>
            <a:r>
              <a:rPr lang="zh-TW" altLang="en-US" sz="2000" b="1" u="sng" dirty="0">
                <a:solidFill>
                  <a:schemeClr val="accent1"/>
                </a:solidFill>
                <a:latin typeface="微軟正黑體" panose="020B0604030504040204" pitchFamily="34" charset="-120"/>
                <a:ea typeface="微軟正黑體" panose="020B0604030504040204" pitchFamily="34" charset="-120"/>
              </a:rPr>
              <a:t>重新調查</a:t>
            </a:r>
            <a:r>
              <a:rPr lang="zh-TW" altLang="en-US" sz="2000" b="1" dirty="0">
                <a:solidFill>
                  <a:schemeClr val="bg1"/>
                </a:solidFill>
                <a:latin typeface="微軟正黑體" panose="020B0604030504040204" pitchFamily="34" charset="-120"/>
                <a:ea typeface="微軟正黑體" panose="020B0604030504040204" pitchFamily="34" charset="-120"/>
              </a:rPr>
              <a:t>，屆時應請疑似被害人配合受訪。</a:t>
            </a:r>
            <a:endParaRPr lang="zh-TW" altLang="zh-TW" sz="20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58071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內容版面配置區 4">
            <a:extLst>
              <a:ext uri="{FF2B5EF4-FFF2-40B4-BE49-F238E27FC236}">
                <a16:creationId xmlns:a16="http://schemas.microsoft.com/office/drawing/2014/main" id="{DF0E5DD6-AE97-430E-BB30-0CA847CB104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0084"/>
          <a:stretch/>
        </p:blipFill>
        <p:spPr>
          <a:xfrm>
            <a:off x="134143" y="2161428"/>
            <a:ext cx="8875713" cy="1493837"/>
          </a:xfrm>
        </p:spPr>
      </p:pic>
      <p:pic>
        <p:nvPicPr>
          <p:cNvPr id="75779" name="Picture 2">
            <a:extLst>
              <a:ext uri="{FF2B5EF4-FFF2-40B4-BE49-F238E27FC236}">
                <a16:creationId xmlns:a16="http://schemas.microsoft.com/office/drawing/2014/main" id="{93420DAC-315A-4543-8B11-A904BA272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1118" y="3947617"/>
            <a:ext cx="4633348" cy="2415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標題 1">
            <a:extLst>
              <a:ext uri="{FF2B5EF4-FFF2-40B4-BE49-F238E27FC236}">
                <a16:creationId xmlns:a16="http://schemas.microsoft.com/office/drawing/2014/main" id="{BC49B252-4E71-47F2-8BCF-4679193C0F23}"/>
              </a:ext>
            </a:extLst>
          </p:cNvPr>
          <p:cNvSpPr txBox="1">
            <a:spLocks/>
          </p:cNvSpPr>
          <p:nvPr/>
        </p:nvSpPr>
        <p:spPr bwMode="auto">
          <a:xfrm>
            <a:off x="304798" y="1103312"/>
            <a:ext cx="8713789"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受理後－完成期限</a:t>
            </a:r>
            <a:r>
              <a:rPr lang="en-US" altLang="zh-TW" sz="3600" b="1" dirty="0">
                <a:solidFill>
                  <a:schemeClr val="accent1">
                    <a:lumMod val="75000"/>
                  </a:schemeClr>
                </a:solidFill>
                <a:latin typeface="微軟正黑體" panose="020B0604030504040204" pitchFamily="34" charset="-120"/>
                <a:sym typeface="Webdings" panose="05030102010509060703" pitchFamily="18" charset="2"/>
              </a:rPr>
              <a:t>/</a:t>
            </a:r>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「受理」會議記錄</a:t>
            </a:r>
            <a:endParaRPr lang="zh-TW" altLang="en-US" sz="3600" b="1" dirty="0">
              <a:solidFill>
                <a:schemeClr val="accent1">
                  <a:lumMod val="75000"/>
                </a:schemeClr>
              </a:solidFill>
              <a:latin typeface="微軟正黑體" panose="020B0604030504040204" pitchFamily="34" charset="-120"/>
            </a:endParaRPr>
          </a:p>
        </p:txBody>
      </p:sp>
      <p:sp>
        <p:nvSpPr>
          <p:cNvPr id="11" name="流程圖: 替代處理程序 9">
            <a:extLst>
              <a:ext uri="{FF2B5EF4-FFF2-40B4-BE49-F238E27FC236}">
                <a16:creationId xmlns:a16="http://schemas.microsoft.com/office/drawing/2014/main" id="{8540B220-EFAF-48DE-B0BF-43D842B4B649}"/>
              </a:ext>
            </a:extLst>
          </p:cNvPr>
          <p:cNvSpPr/>
          <p:nvPr/>
        </p:nvSpPr>
        <p:spPr>
          <a:xfrm>
            <a:off x="304798" y="2161428"/>
            <a:ext cx="4934789" cy="391272"/>
          </a:xfrm>
          <a:prstGeom prst="flowChartAlternateProcess">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a:extLst>
              <a:ext uri="{FF2B5EF4-FFF2-40B4-BE49-F238E27FC236}">
                <a16:creationId xmlns:a16="http://schemas.microsoft.com/office/drawing/2014/main" id="{05A26E10-E937-420A-A87E-D2DF9E5A5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6" y="2497912"/>
            <a:ext cx="8899525" cy="181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標題 1">
            <a:extLst>
              <a:ext uri="{FF2B5EF4-FFF2-40B4-BE49-F238E27FC236}">
                <a16:creationId xmlns:a16="http://schemas.microsoft.com/office/drawing/2014/main" id="{33C7659D-658F-4ECF-A4E4-B4FC07DF4157}"/>
              </a:ext>
            </a:extLst>
          </p:cNvPr>
          <p:cNvSpPr txBox="1">
            <a:spLocks/>
          </p:cNvSpPr>
          <p:nvPr/>
        </p:nvSpPr>
        <p:spPr bwMode="auto">
          <a:xfrm>
            <a:off x="304799" y="1103312"/>
            <a:ext cx="321945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調查小組</a:t>
            </a:r>
            <a:endParaRPr lang="zh-TW" altLang="en-US" sz="3600" b="1" dirty="0">
              <a:solidFill>
                <a:schemeClr val="accent1">
                  <a:lumMod val="75000"/>
                </a:schemeClr>
              </a:solidFill>
              <a:latin typeface="微軟正黑體" panose="020B0604030504040204" pitchFamily="34" charset="-120"/>
            </a:endParaRPr>
          </a:p>
        </p:txBody>
      </p:sp>
      <p:sp>
        <p:nvSpPr>
          <p:cNvPr id="8" name="向上箭號圖說文字 7">
            <a:extLst>
              <a:ext uri="{FF2B5EF4-FFF2-40B4-BE49-F238E27FC236}">
                <a16:creationId xmlns:a16="http://schemas.microsoft.com/office/drawing/2014/main" id="{BF9AFBC4-6502-4796-8CEE-E6FA4A8D0C5A}"/>
              </a:ext>
            </a:extLst>
          </p:cNvPr>
          <p:cNvSpPr/>
          <p:nvPr/>
        </p:nvSpPr>
        <p:spPr>
          <a:xfrm>
            <a:off x="295274" y="4522788"/>
            <a:ext cx="7477126" cy="1812925"/>
          </a:xfrm>
          <a:prstGeom prst="wedgeRectCallout">
            <a:avLst>
              <a:gd name="adj1" fmla="val -24078"/>
              <a:gd name="adj2" fmla="val -137726"/>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spcBef>
                <a:spcPct val="0"/>
              </a:spcBef>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性平法</a:t>
            </a:r>
            <a:r>
              <a:rPr lang="en-US" altLang="zh-TW" sz="2000" b="1" dirty="0">
                <a:latin typeface="微軟正黑體" panose="020B0604030504040204" pitchFamily="34" charset="-120"/>
                <a:ea typeface="微軟正黑體" panose="020B0604030504040204" pitchFamily="34" charset="-120"/>
              </a:rPr>
              <a:t>33</a:t>
            </a:r>
            <a:r>
              <a:rPr lang="zh-TW" altLang="en-US" sz="2000" b="1" dirty="0">
                <a:latin typeface="微軟正黑體" panose="020B0604030504040204" pitchFamily="34" charset="-120"/>
                <a:ea typeface="微軟正黑體" panose="020B0604030504040204" pitchFamily="34" charset="-120"/>
              </a:rPr>
              <a:t>條</a:t>
            </a:r>
            <a:endParaRPr lang="en-US" altLang="zh-TW" sz="2000" b="1" dirty="0">
              <a:latin typeface="微軟正黑體" panose="020B0604030504040204" pitchFamily="34" charset="-120"/>
              <a:ea typeface="微軟正黑體" panose="020B0604030504040204" pitchFamily="34" charset="-120"/>
            </a:endParaRPr>
          </a:p>
          <a:p>
            <a:pPr marL="800100" lvl="1" indent="-342900">
              <a:spcBef>
                <a:spcPct val="0"/>
              </a:spcBef>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教職員工對學生案：調查小組委員</a:t>
            </a:r>
            <a:r>
              <a:rPr lang="zh-TW" altLang="en-US" sz="2000" b="1" u="sng" dirty="0">
                <a:solidFill>
                  <a:schemeClr val="accent1"/>
                </a:solidFill>
                <a:latin typeface="微軟正黑體" panose="020B0604030504040204" pitchFamily="34" charset="-120"/>
                <a:ea typeface="微軟正黑體" panose="020B0604030504040204" pitchFamily="34" charset="-120"/>
              </a:rPr>
              <a:t>全數外聘</a:t>
            </a:r>
            <a:endParaRPr lang="en-US" altLang="zh-TW" sz="2000" b="1" u="sng" dirty="0">
              <a:solidFill>
                <a:schemeClr val="accent1"/>
              </a:solidFill>
              <a:latin typeface="微軟正黑體" panose="020B0604030504040204" pitchFamily="34" charset="-120"/>
              <a:ea typeface="微軟正黑體" panose="020B0604030504040204" pitchFamily="34" charset="-120"/>
            </a:endParaRPr>
          </a:p>
          <a:p>
            <a:pPr marL="800100" lvl="1" indent="-342900">
              <a:spcBef>
                <a:spcPct val="0"/>
              </a:spcBef>
              <a:buFont typeface="Arial" panose="020B0604020202020204" pitchFamily="34" charset="0"/>
              <a:buChar char="•"/>
            </a:pPr>
            <a:r>
              <a:rPr lang="zh-TW" altLang="en-US" sz="2000" b="1" u="sng" dirty="0">
                <a:solidFill>
                  <a:schemeClr val="accent1"/>
                </a:solidFill>
                <a:latin typeface="微軟正黑體" panose="020B0604030504040204" pitchFamily="34" charset="-120"/>
                <a:ea typeface="微軟正黑體" panose="020B0604030504040204" pitchFamily="34" charset="-120"/>
              </a:rPr>
              <a:t>性別比</a:t>
            </a:r>
            <a:r>
              <a:rPr lang="en-US" altLang="zh-TW" sz="2000" b="1" u="sng" dirty="0">
                <a:solidFill>
                  <a:schemeClr val="accent1"/>
                </a:solidFill>
                <a:latin typeface="微軟正黑體" panose="020B0604030504040204" pitchFamily="34" charset="-120"/>
                <a:ea typeface="微軟正黑體" panose="020B0604030504040204" pitchFamily="34" charset="-120"/>
              </a:rPr>
              <a:t>1/2</a:t>
            </a:r>
            <a:r>
              <a:rPr lang="zh-TW" altLang="en-US" sz="2000" b="1" u="sng" dirty="0">
                <a:solidFill>
                  <a:schemeClr val="accent1"/>
                </a:solidFill>
                <a:latin typeface="微軟正黑體" panose="020B0604030504040204" pitchFamily="34" charset="-120"/>
                <a:ea typeface="微軟正黑體" panose="020B0604030504040204" pitchFamily="34" charset="-120"/>
              </a:rPr>
              <a:t>，專家比</a:t>
            </a:r>
            <a:r>
              <a:rPr lang="en-US" altLang="zh-TW" sz="2000" b="1" u="sng" dirty="0">
                <a:solidFill>
                  <a:schemeClr val="accent1"/>
                </a:solidFill>
                <a:latin typeface="微軟正黑體" panose="020B0604030504040204" pitchFamily="34" charset="-120"/>
                <a:ea typeface="微軟正黑體" panose="020B0604030504040204" pitchFamily="34" charset="-120"/>
              </a:rPr>
              <a:t>1/3</a:t>
            </a:r>
          </a:p>
          <a:p>
            <a:pPr marL="800100" lvl="1" indent="-342900">
              <a:spcBef>
                <a:spcPct val="0"/>
              </a:spcBef>
              <a:buFont typeface="Arial" panose="020B0604020202020204" pitchFamily="34" charset="0"/>
              <a:buChar char="•"/>
            </a:pPr>
            <a:r>
              <a:rPr lang="zh-TW" altLang="en-US" sz="2000" b="1" dirty="0">
                <a:latin typeface="微軟正黑體" panose="020B0604030504040204" pitchFamily="34" charset="-120"/>
                <a:ea typeface="微軟正黑體" panose="020B0604030504040204" pitchFamily="34" charset="-120"/>
              </a:rPr>
              <a:t>當事人分屬不同學校時，應有</a:t>
            </a:r>
            <a:r>
              <a:rPr lang="zh-TW" altLang="en-US" sz="2000" b="1" u="sng" dirty="0">
                <a:solidFill>
                  <a:schemeClr val="accent1"/>
                </a:solidFill>
                <a:latin typeface="微軟正黑體" panose="020B0604030504040204" pitchFamily="34" charset="-120"/>
                <a:ea typeface="微軟正黑體" panose="020B0604030504040204" pitchFamily="34" charset="-120"/>
              </a:rPr>
              <a:t>被害人學校代表</a:t>
            </a:r>
            <a:r>
              <a:rPr lang="zh-TW" altLang="en-US" sz="2000" b="1" dirty="0">
                <a:latin typeface="微軟正黑體" panose="020B0604030504040204" pitchFamily="34" charset="-120"/>
                <a:ea typeface="微軟正黑體" panose="020B0604030504040204" pitchFamily="34" charset="-120"/>
              </a:rPr>
              <a:t>；但被害人要求不得通知，且經性平會認定無通知必要者不在此限。</a:t>
            </a:r>
          </a:p>
        </p:txBody>
      </p:sp>
      <p:sp>
        <p:nvSpPr>
          <p:cNvPr id="9" name="矩形圖說文字 12">
            <a:extLst>
              <a:ext uri="{FF2B5EF4-FFF2-40B4-BE49-F238E27FC236}">
                <a16:creationId xmlns:a16="http://schemas.microsoft.com/office/drawing/2014/main" id="{CA8D0410-00A4-4BF3-9384-DB49DA62959B}"/>
              </a:ext>
            </a:extLst>
          </p:cNvPr>
          <p:cNvSpPr/>
          <p:nvPr/>
        </p:nvSpPr>
        <p:spPr>
          <a:xfrm>
            <a:off x="4572000" y="1019175"/>
            <a:ext cx="4424361" cy="2256612"/>
          </a:xfrm>
          <a:prstGeom prst="wedgeRectCallout">
            <a:avLst>
              <a:gd name="adj1" fmla="val -66198"/>
              <a:gd name="adj2" fmla="val 25668"/>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55600" indent="-355600">
              <a:buFont typeface="Arial" panose="020B0604020202020204" pitchFamily="34" charset="0"/>
              <a:buChar char="•"/>
              <a:defRPr/>
            </a:pPr>
            <a:r>
              <a:rPr lang="zh-TW" altLang="en-US" b="1" dirty="0">
                <a:latin typeface="微軟正黑體" panose="020B0604030504040204" pitchFamily="34" charset="-120"/>
                <a:ea typeface="微軟正黑體" panose="020B0604030504040204" pitchFamily="34" charset="-120"/>
              </a:rPr>
              <a:t>依據教育部</a:t>
            </a:r>
            <a:r>
              <a:rPr lang="en-US" altLang="zh-TW" b="1" dirty="0">
                <a:latin typeface="微軟正黑體" panose="020B0604030504040204" pitchFamily="34" charset="-120"/>
                <a:ea typeface="微軟正黑體" panose="020B0604030504040204" pitchFamily="34" charset="-120"/>
              </a:rPr>
              <a:t>101</a:t>
            </a:r>
            <a:r>
              <a:rPr lang="zh-TW" altLang="en-US" b="1" dirty="0">
                <a:latin typeface="微軟正黑體" panose="020B0604030504040204" pitchFamily="34" charset="-120"/>
                <a:ea typeface="微軟正黑體" panose="020B0604030504040204" pitchFamily="34" charset="-120"/>
              </a:rPr>
              <a:t>年</a:t>
            </a:r>
            <a:r>
              <a:rPr lang="en-US" altLang="zh-TW" b="1" dirty="0">
                <a:latin typeface="微軟正黑體" panose="020B0604030504040204" pitchFamily="34" charset="-120"/>
                <a:ea typeface="微軟正黑體" panose="020B0604030504040204" pitchFamily="34" charset="-120"/>
              </a:rPr>
              <a:t>6</a:t>
            </a:r>
            <a:r>
              <a:rPr lang="zh-TW" altLang="en-US" b="1" dirty="0">
                <a:latin typeface="微軟正黑體" panose="020B0604030504040204" pitchFamily="34" charset="-120"/>
                <a:ea typeface="微軟正黑體" panose="020B0604030504040204" pitchFamily="34" charset="-120"/>
              </a:rPr>
              <a:t>月</a:t>
            </a:r>
            <a:r>
              <a:rPr lang="en-US" altLang="zh-TW" b="1" dirty="0">
                <a:latin typeface="微軟正黑體" panose="020B0604030504040204" pitchFamily="34" charset="-120"/>
                <a:ea typeface="微軟正黑體" panose="020B0604030504040204" pitchFamily="34" charset="-120"/>
              </a:rPr>
              <a:t>4</a:t>
            </a:r>
            <a:r>
              <a:rPr lang="zh-TW" altLang="en-US" b="1" dirty="0">
                <a:latin typeface="微軟正黑體" panose="020B0604030504040204" pitchFamily="34" charset="-120"/>
                <a:ea typeface="微軟正黑體" panose="020B0604030504040204" pitchFamily="34" charset="-120"/>
              </a:rPr>
              <a:t>日台訓</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三</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字第</a:t>
            </a:r>
            <a:r>
              <a:rPr lang="en-US" altLang="zh-TW" b="1" dirty="0">
                <a:latin typeface="微軟正黑體" panose="020B0604030504040204" pitchFamily="34" charset="-120"/>
                <a:ea typeface="微軟正黑體" panose="020B0604030504040204" pitchFamily="34" charset="-120"/>
              </a:rPr>
              <a:t>1010101395</a:t>
            </a:r>
            <a:r>
              <a:rPr lang="zh-TW" altLang="en-US" b="1" dirty="0">
                <a:latin typeface="微軟正黑體" panose="020B0604030504040204" pitchFamily="34" charset="-120"/>
                <a:ea typeface="微軟正黑體" panose="020B0604030504040204" pitchFamily="34" charset="-120"/>
              </a:rPr>
              <a:t>書函「校園性侵害或性騷擾防治準則修正條文對照表」略以，第</a:t>
            </a:r>
            <a:r>
              <a:rPr lang="en-US" altLang="zh-TW" b="1" dirty="0">
                <a:latin typeface="微軟正黑體" panose="020B0604030504040204" pitchFamily="34" charset="-120"/>
                <a:ea typeface="微軟正黑體" panose="020B0604030504040204" pitchFamily="34" charset="-120"/>
              </a:rPr>
              <a:t>18</a:t>
            </a:r>
            <a:r>
              <a:rPr lang="zh-TW" altLang="en-US" b="1" dirty="0">
                <a:latin typeface="微軟正黑體" panose="020B0604030504040204" pitchFamily="34" charset="-120"/>
                <a:ea typeface="微軟正黑體" panose="020B0604030504040204" pitchFamily="34" charset="-120"/>
              </a:rPr>
              <a:t>條第</a:t>
            </a:r>
            <a:r>
              <a:rPr lang="en-US" altLang="zh-TW" b="1" dirty="0">
                <a:latin typeface="微軟正黑體" panose="020B0604030504040204" pitchFamily="34" charset="-120"/>
                <a:ea typeface="微軟正黑體" panose="020B0604030504040204" pitchFamily="34" charset="-120"/>
              </a:rPr>
              <a:t>3</a:t>
            </a:r>
            <a:r>
              <a:rPr lang="zh-TW" altLang="en-US" b="1" dirty="0">
                <a:latin typeface="微軟正黑體" panose="020B0604030504040204" pitchFamily="34" charset="-120"/>
                <a:ea typeface="微軟正黑體" panose="020B0604030504040204" pitchFamily="34" charset="-120"/>
              </a:rPr>
              <a:t>項，增列授權學校於防治規定中明定性平會指派委員組成小組之</a:t>
            </a:r>
            <a:r>
              <a:rPr lang="zh-TW" altLang="en-US" b="1" u="sng" dirty="0">
                <a:solidFill>
                  <a:schemeClr val="accent1"/>
                </a:solidFill>
                <a:latin typeface="微軟正黑體" panose="020B0604030504040204" pitchFamily="34" charset="-120"/>
                <a:ea typeface="微軟正黑體" panose="020B0604030504040204" pitchFamily="34" charset="-120"/>
              </a:rPr>
              <a:t>權責範圍</a:t>
            </a:r>
            <a:r>
              <a:rPr lang="zh-TW" altLang="en-US" b="1" dirty="0">
                <a:latin typeface="微軟正黑體" panose="020B0604030504040204" pitchFamily="34" charset="-120"/>
                <a:ea typeface="微軟正黑體" panose="020B0604030504040204" pitchFamily="34" charset="-120"/>
              </a:rPr>
              <a:t>，例如案件</a:t>
            </a:r>
            <a:r>
              <a:rPr lang="zh-TW" altLang="en-US" b="1" u="sng" dirty="0">
                <a:solidFill>
                  <a:schemeClr val="accent1"/>
                </a:solidFill>
                <a:latin typeface="微軟正黑體" panose="020B0604030504040204" pitchFamily="34" charset="-120"/>
                <a:ea typeface="微軟正黑體" panose="020B0604030504040204" pitchFamily="34" charset="-120"/>
              </a:rPr>
              <a:t>受理初審</a:t>
            </a:r>
            <a:r>
              <a:rPr lang="zh-TW" altLang="en-US" b="1" dirty="0">
                <a:latin typeface="微軟正黑體" panose="020B0604030504040204" pitchFamily="34" charset="-120"/>
                <a:ea typeface="微軟正黑體" panose="020B0604030504040204" pitchFamily="34" charset="-120"/>
              </a:rPr>
              <a:t>、</a:t>
            </a:r>
            <a:r>
              <a:rPr lang="zh-TW" altLang="en-US" b="1" u="sng" dirty="0">
                <a:solidFill>
                  <a:schemeClr val="accent1"/>
                </a:solidFill>
                <a:latin typeface="微軟正黑體" panose="020B0604030504040204" pitchFamily="34" charset="-120"/>
                <a:ea typeface="微軟正黑體" panose="020B0604030504040204" pitchFamily="34" charset="-120"/>
              </a:rPr>
              <a:t>得逕為調查</a:t>
            </a:r>
            <a:r>
              <a:rPr lang="en-US" altLang="zh-TW" b="1" u="sng" dirty="0">
                <a:solidFill>
                  <a:schemeClr val="accent1"/>
                </a:solidFill>
                <a:latin typeface="微軟正黑體" panose="020B0604030504040204" pitchFamily="34" charset="-120"/>
                <a:ea typeface="微軟正黑體" panose="020B0604030504040204" pitchFamily="34" charset="-120"/>
              </a:rPr>
              <a:t>(</a:t>
            </a:r>
            <a:r>
              <a:rPr lang="zh-TW" altLang="en-US" b="1" u="sng" dirty="0">
                <a:solidFill>
                  <a:schemeClr val="accent1"/>
                </a:solidFill>
                <a:latin typeface="微軟正黑體" panose="020B0604030504040204" pitchFamily="34" charset="-120"/>
                <a:ea typeface="微軟正黑體" panose="020B0604030504040204" pitchFamily="34" charset="-120"/>
              </a:rPr>
              <a:t>倘認為案情簡單者</a:t>
            </a:r>
            <a:r>
              <a:rPr lang="en-US" altLang="zh-TW" b="1" u="sng" dirty="0">
                <a:solidFill>
                  <a:schemeClr val="accent1"/>
                </a:solidFill>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等。</a:t>
            </a:r>
            <a:endParaRPr lang="zh-TW" altLang="zh-TW" b="1" dirty="0">
              <a:solidFill>
                <a:schemeClr val="bg1"/>
              </a:solidFill>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id="{79E679D3-E87B-4D04-87D7-E757164023B9}"/>
              </a:ext>
            </a:extLst>
          </p:cNvPr>
          <p:cNvSpPr/>
          <p:nvPr/>
        </p:nvSpPr>
        <p:spPr>
          <a:xfrm>
            <a:off x="2822903" y="2367772"/>
            <a:ext cx="1063297" cy="504068"/>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1" name="矩形 10">
            <a:extLst>
              <a:ext uri="{FF2B5EF4-FFF2-40B4-BE49-F238E27FC236}">
                <a16:creationId xmlns:a16="http://schemas.microsoft.com/office/drawing/2014/main" id="{BB07B74E-D561-4B3C-8F0D-D1435D699B4C}"/>
              </a:ext>
            </a:extLst>
          </p:cNvPr>
          <p:cNvSpPr/>
          <p:nvPr/>
        </p:nvSpPr>
        <p:spPr>
          <a:xfrm>
            <a:off x="1428750" y="2362992"/>
            <a:ext cx="1323975" cy="504068"/>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2">
            <a:extLst>
              <a:ext uri="{FF2B5EF4-FFF2-40B4-BE49-F238E27FC236}">
                <a16:creationId xmlns:a16="http://schemas.microsoft.com/office/drawing/2014/main" id="{64BEC802-448E-4AFA-9D0F-7B85E2C46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960563"/>
            <a:ext cx="16557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圖片 1">
            <a:extLst>
              <a:ext uri="{FF2B5EF4-FFF2-40B4-BE49-F238E27FC236}">
                <a16:creationId xmlns:a16="http://schemas.microsoft.com/office/drawing/2014/main" id="{BA922545-7E5F-4806-B90B-9960C0A5D9B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985963"/>
            <a:ext cx="91440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圖片 2">
            <a:extLst>
              <a:ext uri="{FF2B5EF4-FFF2-40B4-BE49-F238E27FC236}">
                <a16:creationId xmlns:a16="http://schemas.microsoft.com/office/drawing/2014/main" id="{6AF2A07A-13E7-486E-B241-BB8E7E2802F6}"/>
              </a:ext>
            </a:extLst>
          </p:cNvPr>
          <p:cNvPicPr>
            <a:picLocks noChangeAspect="1"/>
          </p:cNvPicPr>
          <p:nvPr/>
        </p:nvPicPr>
        <p:blipFill rotWithShape="1">
          <a:blip r:embed="rId5">
            <a:extLst>
              <a:ext uri="{28A0092B-C50C-407E-A947-70E740481C1C}">
                <a14:useLocalDpi xmlns:a14="http://schemas.microsoft.com/office/drawing/2010/main" val="0"/>
              </a:ext>
            </a:extLst>
          </a:blip>
          <a:srcRect b="19249"/>
          <a:stretch/>
        </p:blipFill>
        <p:spPr bwMode="auto">
          <a:xfrm>
            <a:off x="1588" y="3276601"/>
            <a:ext cx="4570412"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0" name="圖片 4">
            <a:extLst>
              <a:ext uri="{FF2B5EF4-FFF2-40B4-BE49-F238E27FC236}">
                <a16:creationId xmlns:a16="http://schemas.microsoft.com/office/drawing/2014/main" id="{E6E0CF28-CCDB-4FA9-A692-F950D8C69557}"/>
              </a:ext>
            </a:extLst>
          </p:cNvPr>
          <p:cNvPicPr>
            <a:picLocks noChangeAspect="1"/>
          </p:cNvPicPr>
          <p:nvPr/>
        </p:nvPicPr>
        <p:blipFill rotWithShape="1">
          <a:blip r:embed="rId6">
            <a:extLst>
              <a:ext uri="{28A0092B-C50C-407E-A947-70E740481C1C}">
                <a14:useLocalDpi xmlns:a14="http://schemas.microsoft.com/office/drawing/2010/main" val="0"/>
              </a:ext>
            </a:extLst>
          </a:blip>
          <a:srcRect b="24345"/>
          <a:stretch/>
        </p:blipFill>
        <p:spPr bwMode="auto">
          <a:xfrm>
            <a:off x="4572000" y="3298825"/>
            <a:ext cx="457200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6FAE6301-F88A-48EB-B8F5-D561902FACFD}"/>
              </a:ext>
            </a:extLst>
          </p:cNvPr>
          <p:cNvSpPr/>
          <p:nvPr/>
        </p:nvSpPr>
        <p:spPr>
          <a:xfrm>
            <a:off x="2807803" y="3403104"/>
            <a:ext cx="1569660" cy="923330"/>
          </a:xfrm>
          <a:prstGeom prst="rect">
            <a:avLst/>
          </a:prstGeom>
          <a:noFill/>
        </p:spPr>
        <p:txBody>
          <a:bodyPr wrap="none">
            <a:spAutoFit/>
          </a:bodyPr>
          <a:lstStyle/>
          <a:p>
            <a:pPr algn="ctr" eaLnBrk="1" hangingPunct="1">
              <a:defRPr/>
            </a:pPr>
            <a:r>
              <a:rPr lang="zh-TW" alt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軟正黑體" panose="020B0604030504040204" pitchFamily="34" charset="-120"/>
                <a:ea typeface="微軟正黑體" panose="020B0604030504040204" pitchFamily="34" charset="-120"/>
              </a:rPr>
              <a:t>地方</a:t>
            </a:r>
          </a:p>
        </p:txBody>
      </p:sp>
      <p:sp>
        <p:nvSpPr>
          <p:cNvPr id="10" name="矩形 9">
            <a:extLst>
              <a:ext uri="{FF2B5EF4-FFF2-40B4-BE49-F238E27FC236}">
                <a16:creationId xmlns:a16="http://schemas.microsoft.com/office/drawing/2014/main" id="{24697425-D9F5-40AE-AC07-26580E089F17}"/>
              </a:ext>
            </a:extLst>
          </p:cNvPr>
          <p:cNvSpPr/>
          <p:nvPr/>
        </p:nvSpPr>
        <p:spPr>
          <a:xfrm>
            <a:off x="8154125" y="3488060"/>
            <a:ext cx="877163" cy="923330"/>
          </a:xfrm>
          <a:prstGeom prst="rect">
            <a:avLst/>
          </a:prstGeom>
          <a:noFill/>
        </p:spPr>
        <p:txBody>
          <a:bodyPr wrap="none">
            <a:spAutoFit/>
          </a:bodyPr>
          <a:lstStyle/>
          <a:p>
            <a:pPr algn="ctr" eaLnBrk="1" hangingPunct="1">
              <a:defRPr/>
            </a:pPr>
            <a:r>
              <a:rPr lang="zh-TW" altLang="en-US"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軟正黑體" panose="020B0604030504040204" pitchFamily="34" charset="-120"/>
                <a:ea typeface="微軟正黑體" panose="020B0604030504040204" pitchFamily="34" charset="-120"/>
              </a:rPr>
              <a:t>部</a:t>
            </a:r>
          </a:p>
        </p:txBody>
      </p:sp>
      <p:pic>
        <p:nvPicPr>
          <p:cNvPr id="82953" name="圖片 10">
            <a:hlinkClick r:id="rId7" action="ppaction://hlinksldjump"/>
            <a:extLst>
              <a:ext uri="{FF2B5EF4-FFF2-40B4-BE49-F238E27FC236}">
                <a16:creationId xmlns:a16="http://schemas.microsoft.com/office/drawing/2014/main" id="{B73DF8F7-7B71-4D4A-B721-797204968B4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736565" y="987425"/>
            <a:ext cx="140743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向下箭號 1">
            <a:extLst>
              <a:ext uri="{FF2B5EF4-FFF2-40B4-BE49-F238E27FC236}">
                <a16:creationId xmlns:a16="http://schemas.microsoft.com/office/drawing/2014/main" id="{DDAD53A7-74D5-40F9-99BA-5BB3F4292C7E}"/>
              </a:ext>
            </a:extLst>
          </p:cNvPr>
          <p:cNvSpPr/>
          <p:nvPr/>
        </p:nvSpPr>
        <p:spPr>
          <a:xfrm rot="1423756">
            <a:off x="5690624" y="1514877"/>
            <a:ext cx="360363" cy="447675"/>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2" name="流程圖: 替代處理程序 11">
            <a:extLst>
              <a:ext uri="{FF2B5EF4-FFF2-40B4-BE49-F238E27FC236}">
                <a16:creationId xmlns:a16="http://schemas.microsoft.com/office/drawing/2014/main" id="{0FBA8B41-ABAC-4F49-955B-55D9EFD6C0EB}"/>
              </a:ext>
            </a:extLst>
          </p:cNvPr>
          <p:cNvSpPr/>
          <p:nvPr/>
        </p:nvSpPr>
        <p:spPr>
          <a:xfrm>
            <a:off x="1763713" y="5035007"/>
            <a:ext cx="2087562" cy="433388"/>
          </a:xfrm>
          <a:prstGeom prst="flowChartAlternateProcess">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3" name="矩形圖說文字 2">
            <a:extLst>
              <a:ext uri="{FF2B5EF4-FFF2-40B4-BE49-F238E27FC236}">
                <a16:creationId xmlns:a16="http://schemas.microsoft.com/office/drawing/2014/main" id="{5BEDF671-0699-45C6-ACBA-B89D3D1B3EC0}"/>
              </a:ext>
            </a:extLst>
          </p:cNvPr>
          <p:cNvSpPr/>
          <p:nvPr/>
        </p:nvSpPr>
        <p:spPr>
          <a:xfrm>
            <a:off x="1597888" y="5738814"/>
            <a:ext cx="2613750" cy="560387"/>
          </a:xfrm>
          <a:prstGeom prst="wedgeRectCallout">
            <a:avLst>
              <a:gd name="adj1" fmla="val -17747"/>
              <a:gd name="adj2" fmla="val -75424"/>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latin typeface="微軟正黑體" pitchFamily="34" charset="-120"/>
                <a:ea typeface="微軟正黑體" pitchFamily="34" charset="-120"/>
              </a:rPr>
              <a:t>地方：需檢附證明文件</a:t>
            </a:r>
          </a:p>
        </p:txBody>
      </p:sp>
      <p:sp>
        <p:nvSpPr>
          <p:cNvPr id="14" name="標題 1">
            <a:extLst>
              <a:ext uri="{FF2B5EF4-FFF2-40B4-BE49-F238E27FC236}">
                <a16:creationId xmlns:a16="http://schemas.microsoft.com/office/drawing/2014/main" id="{C8A3D538-E46A-4DA0-8E52-9A923A27B227}"/>
              </a:ext>
            </a:extLst>
          </p:cNvPr>
          <p:cNvSpPr txBox="1">
            <a:spLocks/>
          </p:cNvSpPr>
          <p:nvPr/>
        </p:nvSpPr>
        <p:spPr bwMode="auto">
          <a:xfrm>
            <a:off x="304799" y="1103312"/>
            <a:ext cx="321945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600" b="1" dirty="0">
                <a:solidFill>
                  <a:schemeClr val="accent1">
                    <a:lumMod val="75000"/>
                  </a:schemeClr>
                </a:solidFill>
                <a:latin typeface="微軟正黑體" panose="020B0604030504040204" pitchFamily="34" charset="-120"/>
                <a:sym typeface="Webdings" panose="05030102010509060703" pitchFamily="18" charset="2"/>
              </a:rPr>
              <a:t>調查小組</a:t>
            </a:r>
            <a:endParaRPr lang="zh-TW" altLang="en-US" sz="3600" b="1" dirty="0">
              <a:solidFill>
                <a:schemeClr val="accent1">
                  <a:lumMod val="75000"/>
                </a:schemeClr>
              </a:solidFill>
              <a:latin typeface="微軟正黑體" panose="020B0604030504040204" pitchFamily="34" charset="-12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內容版面配置區 4">
            <a:extLst>
              <a:ext uri="{FF2B5EF4-FFF2-40B4-BE49-F238E27FC236}">
                <a16:creationId xmlns:a16="http://schemas.microsoft.com/office/drawing/2014/main" id="{00EDE5D9-C1C2-422B-AFD0-70BC69E082F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051"/>
          <a:stretch/>
        </p:blipFill>
        <p:spPr>
          <a:xfrm>
            <a:off x="80962" y="1762125"/>
            <a:ext cx="8967788" cy="4627057"/>
          </a:xfrm>
        </p:spPr>
      </p:pic>
      <p:sp>
        <p:nvSpPr>
          <p:cNvPr id="8" name="流程圖: 替代處理程序 7">
            <a:extLst>
              <a:ext uri="{FF2B5EF4-FFF2-40B4-BE49-F238E27FC236}">
                <a16:creationId xmlns:a16="http://schemas.microsoft.com/office/drawing/2014/main" id="{79949E00-8D76-46CD-BAF3-7415A5297C12}"/>
              </a:ext>
            </a:extLst>
          </p:cNvPr>
          <p:cNvSpPr/>
          <p:nvPr/>
        </p:nvSpPr>
        <p:spPr>
          <a:xfrm>
            <a:off x="4211638" y="1762125"/>
            <a:ext cx="3408362" cy="393700"/>
          </a:xfrm>
          <a:prstGeom prst="flowChartAlternateProcess">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9" name="標題 1">
            <a:extLst>
              <a:ext uri="{FF2B5EF4-FFF2-40B4-BE49-F238E27FC236}">
                <a16:creationId xmlns:a16="http://schemas.microsoft.com/office/drawing/2014/main" id="{120EFFDA-56FD-45B2-94D8-C24DA4A6FB71}"/>
              </a:ext>
            </a:extLst>
          </p:cNvPr>
          <p:cNvSpPr txBox="1">
            <a:spLocks/>
          </p:cNvSpPr>
          <p:nvPr/>
        </p:nvSpPr>
        <p:spPr bwMode="auto">
          <a:xfrm>
            <a:off x="200024" y="1058863"/>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進入調查程序</a:t>
            </a:r>
            <a:r>
              <a:rPr lang="en-US" altLang="zh-TW" sz="3200" b="1" dirty="0">
                <a:solidFill>
                  <a:schemeClr val="accent1">
                    <a:lumMod val="75000"/>
                  </a:schemeClr>
                </a:solidFill>
              </a:rPr>
              <a:t>-</a:t>
            </a:r>
            <a:r>
              <a:rPr lang="zh-TW" altLang="en-US" sz="3200" b="1" dirty="0">
                <a:solidFill>
                  <a:schemeClr val="accent1">
                    <a:lumMod val="75000"/>
                  </a:schemeClr>
                </a:solidFill>
              </a:rPr>
              <a:t>對行為人及當事人之處理措施</a:t>
            </a:r>
          </a:p>
        </p:txBody>
      </p:sp>
      <p:sp>
        <p:nvSpPr>
          <p:cNvPr id="10" name="向上箭號圖說文字 7">
            <a:extLst>
              <a:ext uri="{FF2B5EF4-FFF2-40B4-BE49-F238E27FC236}">
                <a16:creationId xmlns:a16="http://schemas.microsoft.com/office/drawing/2014/main" id="{E14C4CF8-52B2-47E9-87A3-8AE3007EFF67}"/>
              </a:ext>
            </a:extLst>
          </p:cNvPr>
          <p:cNvSpPr/>
          <p:nvPr/>
        </p:nvSpPr>
        <p:spPr>
          <a:xfrm>
            <a:off x="4572000" y="2562225"/>
            <a:ext cx="3067053" cy="2228850"/>
          </a:xfrm>
          <a:prstGeom prst="upArrowCallout">
            <a:avLst>
              <a:gd name="adj1" fmla="val 21367"/>
              <a:gd name="adj2" fmla="val 25000"/>
              <a:gd name="adj3" fmla="val 25000"/>
              <a:gd name="adj4" fmla="val 64977"/>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buFontTx/>
              <a:buNone/>
            </a:pP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rPr>
              <a:t>請務必填答，且所填應與性平會之決議事項相符！</a:t>
            </a:r>
            <a:endParaRPr lang="zh-TW" altLang="en-US" sz="1600" b="1" dirty="0">
              <a:solidFill>
                <a:schemeClr val="accent1">
                  <a:lumMod val="75000"/>
                </a:schemeClr>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3" descr="C:\Users\C221150528\Desktop\圖片\18.JPG">
            <a:extLst>
              <a:ext uri="{FF2B5EF4-FFF2-40B4-BE49-F238E27FC236}">
                <a16:creationId xmlns:a16="http://schemas.microsoft.com/office/drawing/2014/main" id="{4B194B9B-DB89-4EF2-8D56-4FB3EF4BAB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1906934"/>
            <a:ext cx="901065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2">
            <a:extLst>
              <a:ext uri="{FF2B5EF4-FFF2-40B4-BE49-F238E27FC236}">
                <a16:creationId xmlns:a16="http://schemas.microsoft.com/office/drawing/2014/main" id="{CB3087C3-2992-44EF-99F0-D7ABDFB1FAC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773738" y="2439193"/>
            <a:ext cx="3024187" cy="19796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標題 1">
            <a:extLst>
              <a:ext uri="{FF2B5EF4-FFF2-40B4-BE49-F238E27FC236}">
                <a16:creationId xmlns:a16="http://schemas.microsoft.com/office/drawing/2014/main" id="{1EB32C03-7481-41A2-8C53-3FED676D86E6}"/>
              </a:ext>
            </a:extLst>
          </p:cNvPr>
          <p:cNvSpPr txBox="1">
            <a:spLocks/>
          </p:cNvSpPr>
          <p:nvPr/>
        </p:nvSpPr>
        <p:spPr bwMode="auto">
          <a:xfrm>
            <a:off x="200024" y="1058863"/>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進入調查程序</a:t>
            </a:r>
            <a:r>
              <a:rPr lang="en-US" altLang="zh-TW" sz="3200" b="1" dirty="0">
                <a:solidFill>
                  <a:schemeClr val="accent1">
                    <a:lumMod val="75000"/>
                  </a:schemeClr>
                </a:solidFill>
              </a:rPr>
              <a:t>-</a:t>
            </a:r>
            <a:r>
              <a:rPr lang="zh-TW" altLang="en-US" sz="3200" b="1" dirty="0">
                <a:solidFill>
                  <a:schemeClr val="accent1">
                    <a:lumMod val="75000"/>
                  </a:schemeClr>
                </a:solidFill>
              </a:rPr>
              <a:t>受害人</a:t>
            </a:r>
            <a:r>
              <a:rPr lang="en-US" altLang="zh-TW" sz="3200" b="1" dirty="0">
                <a:solidFill>
                  <a:schemeClr val="accent1">
                    <a:lumMod val="75000"/>
                  </a:schemeClr>
                </a:solidFill>
              </a:rPr>
              <a:t>/</a:t>
            </a:r>
            <a:r>
              <a:rPr lang="zh-TW" altLang="en-US" sz="3200" b="1" dirty="0">
                <a:solidFill>
                  <a:schemeClr val="accent1">
                    <a:lumMod val="75000"/>
                  </a:schemeClr>
                </a:solidFill>
              </a:rPr>
              <a:t>行為人</a:t>
            </a:r>
            <a:r>
              <a:rPr lang="en-US" altLang="zh-TW" sz="3200" b="1" dirty="0">
                <a:solidFill>
                  <a:schemeClr val="accent1">
                    <a:lumMod val="75000"/>
                  </a:schemeClr>
                </a:solidFill>
              </a:rPr>
              <a:t>/</a:t>
            </a:r>
            <a:r>
              <a:rPr lang="zh-TW" altLang="en-US" sz="3200" b="1" dirty="0">
                <a:solidFill>
                  <a:schemeClr val="accent1">
                    <a:lumMod val="75000"/>
                  </a:schemeClr>
                </a:solidFill>
              </a:rPr>
              <a:t>其他角色清單</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F8D69198-6DBC-409E-8634-D8559115BF9C}"/>
              </a:ext>
            </a:extLst>
          </p:cNvPr>
          <p:cNvSpPr txBox="1">
            <a:spLocks/>
          </p:cNvSpPr>
          <p:nvPr/>
        </p:nvSpPr>
        <p:spPr bwMode="auto">
          <a:xfrm>
            <a:off x="200024" y="1058863"/>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事實認定</a:t>
            </a:r>
            <a:r>
              <a:rPr lang="en-US" altLang="zh-TW" sz="3200" b="1" dirty="0">
                <a:solidFill>
                  <a:schemeClr val="accent1">
                    <a:lumMod val="75000"/>
                  </a:schemeClr>
                </a:solidFill>
              </a:rPr>
              <a:t>-</a:t>
            </a:r>
            <a:r>
              <a:rPr lang="zh-TW" altLang="en-US" sz="3200" b="1" dirty="0">
                <a:solidFill>
                  <a:schemeClr val="accent1">
                    <a:lumMod val="75000"/>
                  </a:schemeClr>
                </a:solidFill>
              </a:rPr>
              <a:t>性侵害屬實</a:t>
            </a:r>
          </a:p>
        </p:txBody>
      </p:sp>
      <p:pic>
        <p:nvPicPr>
          <p:cNvPr id="11" name="內容版面配置區 4">
            <a:extLst>
              <a:ext uri="{FF2B5EF4-FFF2-40B4-BE49-F238E27FC236}">
                <a16:creationId xmlns:a16="http://schemas.microsoft.com/office/drawing/2014/main" id="{5930CECC-7401-4CA5-A234-43AC2332CE9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3221"/>
          <a:stretch/>
        </p:blipFill>
        <p:spPr>
          <a:xfrm>
            <a:off x="57151" y="1542525"/>
            <a:ext cx="8886825" cy="5010676"/>
          </a:xfrm>
        </p:spPr>
      </p:pic>
      <p:sp>
        <p:nvSpPr>
          <p:cNvPr id="12" name="流程圖: 替代處理程序 5">
            <a:extLst>
              <a:ext uri="{FF2B5EF4-FFF2-40B4-BE49-F238E27FC236}">
                <a16:creationId xmlns:a16="http://schemas.microsoft.com/office/drawing/2014/main" id="{45E3BF63-B6A3-4B3A-98EA-D105DC785067}"/>
              </a:ext>
            </a:extLst>
          </p:cNvPr>
          <p:cNvSpPr/>
          <p:nvPr/>
        </p:nvSpPr>
        <p:spPr>
          <a:xfrm>
            <a:off x="2614614" y="2875727"/>
            <a:ext cx="700455" cy="438973"/>
          </a:xfrm>
          <a:prstGeom prst="flowChartAlternateProcess">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cxnSp>
        <p:nvCxnSpPr>
          <p:cNvPr id="13" name="直線單箭頭接點 12">
            <a:extLst>
              <a:ext uri="{FF2B5EF4-FFF2-40B4-BE49-F238E27FC236}">
                <a16:creationId xmlns:a16="http://schemas.microsoft.com/office/drawing/2014/main" id="{C382C08B-E4C0-446E-AA46-C7ECF57053AD}"/>
              </a:ext>
            </a:extLst>
          </p:cNvPr>
          <p:cNvCxnSpPr>
            <a:cxnSpLocks/>
          </p:cNvCxnSpPr>
          <p:nvPr/>
        </p:nvCxnSpPr>
        <p:spPr>
          <a:xfrm flipH="1">
            <a:off x="1445478" y="3314700"/>
            <a:ext cx="1169136" cy="23622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 name="流程圖: 替代處理程序 10">
            <a:extLst>
              <a:ext uri="{FF2B5EF4-FFF2-40B4-BE49-F238E27FC236}">
                <a16:creationId xmlns:a16="http://schemas.microsoft.com/office/drawing/2014/main" id="{A7D4F3B8-15F1-48B7-97F3-30E911FB1D52}"/>
              </a:ext>
            </a:extLst>
          </p:cNvPr>
          <p:cNvSpPr/>
          <p:nvPr/>
        </p:nvSpPr>
        <p:spPr>
          <a:xfrm>
            <a:off x="57151" y="5676900"/>
            <a:ext cx="2771774" cy="876301"/>
          </a:xfrm>
          <a:prstGeom prst="flowChartAlternateProcess">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9" name="矩形 18">
            <a:extLst>
              <a:ext uri="{FF2B5EF4-FFF2-40B4-BE49-F238E27FC236}">
                <a16:creationId xmlns:a16="http://schemas.microsoft.com/office/drawing/2014/main" id="{13252FDC-38CE-4A98-A6E1-C44C04E08CC4}"/>
              </a:ext>
            </a:extLst>
          </p:cNvPr>
          <p:cNvSpPr/>
          <p:nvPr/>
        </p:nvSpPr>
        <p:spPr>
          <a:xfrm>
            <a:off x="3555146" y="3419476"/>
            <a:ext cx="4143376" cy="400110"/>
          </a:xfrm>
          <a:prstGeom prst="rect">
            <a:avLst/>
          </a:prstGeom>
        </p:spPr>
        <p:txBody>
          <a:bodyPr wrap="square">
            <a:spAutoFit/>
          </a:bodyPr>
          <a:lstStyle/>
          <a:p>
            <a:pPr algn="ctr" eaLnBrk="1" hangingPunct="1">
              <a:defRPr/>
            </a:pPr>
            <a:r>
              <a:rPr lang="zh-TW" altLang="en-US" sz="2000" b="1" dirty="0">
                <a:solidFill>
                  <a:schemeClr val="accent1"/>
                </a:solidFill>
                <a:latin typeface="微軟正黑體" panose="020B0604030504040204" pitchFamily="34" charset="-120"/>
                <a:ea typeface="微軟正黑體" panose="020B0604030504040204" pitchFamily="34" charset="-120"/>
              </a:rPr>
              <a:t>發生地點：校園內</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en-US" sz="2000" b="1" dirty="0">
                <a:solidFill>
                  <a:schemeClr val="accent1"/>
                </a:solidFill>
                <a:latin typeface="微軟正黑體" panose="020B0604030504040204" pitchFamily="34" charset="-120"/>
                <a:ea typeface="微軟正黑體" panose="020B0604030504040204" pitchFamily="34" charset="-120"/>
              </a:rPr>
              <a:t>校園外可複選</a:t>
            </a:r>
          </a:p>
        </p:txBody>
      </p:sp>
      <p:sp>
        <p:nvSpPr>
          <p:cNvPr id="20" name="流程圖: 替代處理程序 5">
            <a:extLst>
              <a:ext uri="{FF2B5EF4-FFF2-40B4-BE49-F238E27FC236}">
                <a16:creationId xmlns:a16="http://schemas.microsoft.com/office/drawing/2014/main" id="{2008BEDC-6AA4-456F-B470-BC5B34133F5F}"/>
              </a:ext>
            </a:extLst>
          </p:cNvPr>
          <p:cNvSpPr/>
          <p:nvPr/>
        </p:nvSpPr>
        <p:spPr>
          <a:xfrm>
            <a:off x="200023" y="2292059"/>
            <a:ext cx="6115051" cy="514350"/>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1" name="矩形 20">
            <a:extLst>
              <a:ext uri="{FF2B5EF4-FFF2-40B4-BE49-F238E27FC236}">
                <a16:creationId xmlns:a16="http://schemas.microsoft.com/office/drawing/2014/main" id="{A483CB09-7976-4DA0-BF14-22C8C548AAAE}"/>
              </a:ext>
            </a:extLst>
          </p:cNvPr>
          <p:cNvSpPr/>
          <p:nvPr/>
        </p:nvSpPr>
        <p:spPr>
          <a:xfrm>
            <a:off x="4800600" y="2405003"/>
            <a:ext cx="4143376" cy="400110"/>
          </a:xfrm>
          <a:prstGeom prst="rect">
            <a:avLst/>
          </a:prstGeom>
        </p:spPr>
        <p:txBody>
          <a:bodyPr wrap="square">
            <a:spAutoFit/>
          </a:bodyPr>
          <a:lstStyle/>
          <a:p>
            <a:pPr algn="ctr" eaLnBrk="1" hangingPunct="1">
              <a:defRPr/>
            </a:pPr>
            <a:r>
              <a:rPr lang="zh-TW" altLang="en-US" sz="2000" b="1" dirty="0">
                <a:solidFill>
                  <a:srgbClr val="FF0000"/>
                </a:solidFill>
                <a:latin typeface="微軟正黑體" panose="020B0604030504040204" pitchFamily="34" charset="-120"/>
                <a:ea typeface="微軟正黑體" panose="020B0604030504040204" pitchFamily="34" charset="-120"/>
              </a:rPr>
              <a:t>限單選</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3" name="內容版面配置區 4">
            <a:extLst>
              <a:ext uri="{FF2B5EF4-FFF2-40B4-BE49-F238E27FC236}">
                <a16:creationId xmlns:a16="http://schemas.microsoft.com/office/drawing/2014/main" id="{68F74717-3BCB-48CA-86ED-5694611868DA}"/>
              </a:ext>
            </a:extLst>
          </p:cNvPr>
          <p:cNvPicPr>
            <a:picLocks noGrp="1" noChangeAspect="1"/>
          </p:cNvPicPr>
          <p:nvPr>
            <p:ph idx="1"/>
          </p:nvPr>
        </p:nvPicPr>
        <p:blipFill>
          <a:blip r:embed="rId2"/>
          <a:srcRect/>
          <a:stretch>
            <a:fillRect/>
          </a:stretch>
        </p:blipFill>
        <p:spPr>
          <a:xfrm>
            <a:off x="315913" y="1824037"/>
            <a:ext cx="8277225" cy="2028825"/>
          </a:xfrm>
          <a:ln w="12700">
            <a:solidFill>
              <a:schemeClr val="accent1">
                <a:shade val="95000"/>
                <a:satMod val="105000"/>
              </a:schemeClr>
            </a:solidFill>
          </a:ln>
        </p:spPr>
      </p:pic>
      <p:pic>
        <p:nvPicPr>
          <p:cNvPr id="95235" name="Picture 2" descr="C:\Users\C221150528\Desktop\圖片\26.JPG">
            <a:extLst>
              <a:ext uri="{FF2B5EF4-FFF2-40B4-BE49-F238E27FC236}">
                <a16:creationId xmlns:a16="http://schemas.microsoft.com/office/drawing/2014/main" id="{40DB11BC-AC26-400F-BC75-BB35A9457A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38" y="4019550"/>
            <a:ext cx="8280400" cy="23304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標題 1">
            <a:extLst>
              <a:ext uri="{FF2B5EF4-FFF2-40B4-BE49-F238E27FC236}">
                <a16:creationId xmlns:a16="http://schemas.microsoft.com/office/drawing/2014/main" id="{FFD92A7F-2D48-46B1-AD78-BA466BC62287}"/>
              </a:ext>
            </a:extLst>
          </p:cNvPr>
          <p:cNvSpPr txBox="1">
            <a:spLocks/>
          </p:cNvSpPr>
          <p:nvPr/>
        </p:nvSpPr>
        <p:spPr bwMode="auto">
          <a:xfrm>
            <a:off x="200024" y="1058863"/>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事實認定</a:t>
            </a:r>
            <a:r>
              <a:rPr lang="en-US" altLang="zh-TW" sz="3200" b="1" dirty="0">
                <a:solidFill>
                  <a:schemeClr val="accent1">
                    <a:lumMod val="75000"/>
                  </a:schemeClr>
                </a:solidFill>
              </a:rPr>
              <a:t>-</a:t>
            </a:r>
            <a:r>
              <a:rPr lang="zh-TW" altLang="en-US" sz="3200" b="1" dirty="0">
                <a:solidFill>
                  <a:schemeClr val="accent1">
                    <a:lumMod val="75000"/>
                  </a:schemeClr>
                </a:solidFill>
              </a:rPr>
              <a:t>性騷擾／性霸凌屬實</a:t>
            </a:r>
          </a:p>
        </p:txBody>
      </p:sp>
      <p:sp>
        <p:nvSpPr>
          <p:cNvPr id="9" name="流程圖: 替代處理程序 5">
            <a:extLst>
              <a:ext uri="{FF2B5EF4-FFF2-40B4-BE49-F238E27FC236}">
                <a16:creationId xmlns:a16="http://schemas.microsoft.com/office/drawing/2014/main" id="{FF34FEB9-1B93-4292-BA5D-63513B6352A2}"/>
              </a:ext>
            </a:extLst>
          </p:cNvPr>
          <p:cNvSpPr/>
          <p:nvPr/>
        </p:nvSpPr>
        <p:spPr>
          <a:xfrm>
            <a:off x="400047" y="2525450"/>
            <a:ext cx="8096253" cy="903549"/>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3" name="流程圖: 替代處理程序 5">
            <a:extLst>
              <a:ext uri="{FF2B5EF4-FFF2-40B4-BE49-F238E27FC236}">
                <a16:creationId xmlns:a16="http://schemas.microsoft.com/office/drawing/2014/main" id="{46F103C2-A2B7-4C23-91EF-8C1EE1B72EFA}"/>
              </a:ext>
            </a:extLst>
          </p:cNvPr>
          <p:cNvSpPr/>
          <p:nvPr/>
        </p:nvSpPr>
        <p:spPr>
          <a:xfrm>
            <a:off x="400047" y="4909067"/>
            <a:ext cx="6115051" cy="890070"/>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4" name="矩形 13">
            <a:extLst>
              <a:ext uri="{FF2B5EF4-FFF2-40B4-BE49-F238E27FC236}">
                <a16:creationId xmlns:a16="http://schemas.microsoft.com/office/drawing/2014/main" id="{D1CC11B6-D738-4C8D-B3FF-45800F7D3A7F}"/>
              </a:ext>
            </a:extLst>
          </p:cNvPr>
          <p:cNvSpPr/>
          <p:nvPr/>
        </p:nvSpPr>
        <p:spPr>
          <a:xfrm>
            <a:off x="6315074" y="5147727"/>
            <a:ext cx="1819276" cy="400110"/>
          </a:xfrm>
          <a:prstGeom prst="rect">
            <a:avLst/>
          </a:prstGeom>
        </p:spPr>
        <p:txBody>
          <a:bodyPr wrap="square">
            <a:spAutoFit/>
          </a:bodyPr>
          <a:lstStyle/>
          <a:p>
            <a:pPr algn="ctr" eaLnBrk="1" hangingPunct="1">
              <a:defRPr/>
            </a:pPr>
            <a:r>
              <a:rPr lang="zh-TW" altLang="en-US" sz="2000" b="1" dirty="0">
                <a:solidFill>
                  <a:srgbClr val="FF0000"/>
                </a:solidFill>
                <a:latin typeface="微軟正黑體" panose="020B0604030504040204" pitchFamily="34" charset="-120"/>
                <a:ea typeface="微軟正黑體" panose="020B0604030504040204" pitchFamily="34" charset="-120"/>
              </a:rPr>
              <a:t>不限單選</a:t>
            </a:r>
          </a:p>
        </p:txBody>
      </p:sp>
      <p:sp>
        <p:nvSpPr>
          <p:cNvPr id="15" name="矩形 14">
            <a:extLst>
              <a:ext uri="{FF2B5EF4-FFF2-40B4-BE49-F238E27FC236}">
                <a16:creationId xmlns:a16="http://schemas.microsoft.com/office/drawing/2014/main" id="{30D6C845-2732-4FE2-A407-0C4626334D74}"/>
              </a:ext>
            </a:extLst>
          </p:cNvPr>
          <p:cNvSpPr/>
          <p:nvPr/>
        </p:nvSpPr>
        <p:spPr>
          <a:xfrm>
            <a:off x="6315074" y="2917289"/>
            <a:ext cx="1819276" cy="400110"/>
          </a:xfrm>
          <a:prstGeom prst="rect">
            <a:avLst/>
          </a:prstGeom>
        </p:spPr>
        <p:txBody>
          <a:bodyPr wrap="square">
            <a:spAutoFit/>
          </a:bodyPr>
          <a:lstStyle/>
          <a:p>
            <a:pPr algn="ctr" eaLnBrk="1" hangingPunct="1">
              <a:defRPr/>
            </a:pPr>
            <a:r>
              <a:rPr lang="zh-TW" altLang="en-US" sz="2000" b="1" dirty="0">
                <a:solidFill>
                  <a:srgbClr val="FF0000"/>
                </a:solidFill>
                <a:latin typeface="微軟正黑體" panose="020B0604030504040204" pitchFamily="34" charset="-120"/>
                <a:ea typeface="微軟正黑體" panose="020B0604030504040204" pitchFamily="34" charset="-120"/>
              </a:rPr>
              <a:t>不限單選</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F8D69198-6DBC-409E-8634-D8559115BF9C}"/>
              </a:ext>
            </a:extLst>
          </p:cNvPr>
          <p:cNvSpPr txBox="1">
            <a:spLocks/>
          </p:cNvSpPr>
          <p:nvPr/>
        </p:nvSpPr>
        <p:spPr bwMode="auto">
          <a:xfrm>
            <a:off x="200024" y="1058863"/>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事實認定</a:t>
            </a:r>
            <a:r>
              <a:rPr lang="en-US" altLang="zh-TW" sz="3200" b="1" dirty="0">
                <a:solidFill>
                  <a:schemeClr val="accent1">
                    <a:lumMod val="75000"/>
                  </a:schemeClr>
                </a:solidFill>
              </a:rPr>
              <a:t>-</a:t>
            </a:r>
            <a:r>
              <a:rPr lang="zh-TW" altLang="en-US" sz="3200" b="1" dirty="0">
                <a:solidFill>
                  <a:schemeClr val="accent1">
                    <a:lumMod val="75000"/>
                  </a:schemeClr>
                </a:solidFill>
              </a:rPr>
              <a:t>屬實之處置</a:t>
            </a:r>
          </a:p>
        </p:txBody>
      </p:sp>
      <p:pic>
        <p:nvPicPr>
          <p:cNvPr id="18" name="內容版面配置區 6">
            <a:extLst>
              <a:ext uri="{FF2B5EF4-FFF2-40B4-BE49-F238E27FC236}">
                <a16:creationId xmlns:a16="http://schemas.microsoft.com/office/drawing/2014/main" id="{33F22C38-D259-4C5A-AD49-4C08254A7F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030" b="22860"/>
          <a:stretch/>
        </p:blipFill>
        <p:spPr bwMode="auto">
          <a:xfrm>
            <a:off x="227923" y="1821656"/>
            <a:ext cx="8457525" cy="422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圖說文字 1">
            <a:extLst>
              <a:ext uri="{FF2B5EF4-FFF2-40B4-BE49-F238E27FC236}">
                <a16:creationId xmlns:a16="http://schemas.microsoft.com/office/drawing/2014/main" id="{200F78B8-91D9-4D8C-8439-312CA617D670}"/>
              </a:ext>
            </a:extLst>
          </p:cNvPr>
          <p:cNvSpPr/>
          <p:nvPr/>
        </p:nvSpPr>
        <p:spPr>
          <a:xfrm>
            <a:off x="5676900" y="2095321"/>
            <a:ext cx="2085975" cy="1518861"/>
          </a:xfrm>
          <a:prstGeom prst="wedgeRectCallout">
            <a:avLst>
              <a:gd name="adj1" fmla="val -118564"/>
              <a:gd name="adj2" fmla="val 1280"/>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b="1" dirty="0">
                <a:latin typeface="微軟正黑體" pitchFamily="34" charset="-120"/>
                <a:ea typeface="微軟正黑體" pitchFamily="34" charset="-120"/>
              </a:rPr>
              <a:t>請依實際情形填答</a:t>
            </a:r>
            <a:r>
              <a:rPr lang="en-US" altLang="zh-TW" b="1" dirty="0">
                <a:latin typeface="微軟正黑體" pitchFamily="34" charset="-120"/>
                <a:ea typeface="微軟正黑體" pitchFamily="34" charset="-120"/>
              </a:rPr>
              <a:t>(</a:t>
            </a:r>
            <a:r>
              <a:rPr lang="zh-TW" altLang="en-US" b="1" dirty="0">
                <a:latin typeface="微軟正黑體" pitchFamily="34" charset="-120"/>
                <a:ea typeface="微軟正黑體" pitchFamily="34" charset="-120"/>
              </a:rPr>
              <a:t>依性平會決議</a:t>
            </a:r>
            <a:r>
              <a:rPr lang="en-US" altLang="zh-TW" b="1" dirty="0">
                <a:latin typeface="微軟正黑體" pitchFamily="34" charset="-120"/>
                <a:ea typeface="微軟正黑體" pitchFamily="34" charset="-120"/>
              </a:rPr>
              <a:t>)</a:t>
            </a:r>
          </a:p>
        </p:txBody>
      </p:sp>
    </p:spTree>
    <p:extLst>
      <p:ext uri="{BB962C8B-B14F-4D97-AF65-F5344CB8AC3E}">
        <p14:creationId xmlns:p14="http://schemas.microsoft.com/office/powerpoint/2010/main" val="18098578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7798A34D-DAC1-4DF0-8701-309ED457FF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7950" y="2124075"/>
            <a:ext cx="9036050" cy="40005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流程圖: 替代處理程序 5">
            <a:extLst>
              <a:ext uri="{FF2B5EF4-FFF2-40B4-BE49-F238E27FC236}">
                <a16:creationId xmlns:a16="http://schemas.microsoft.com/office/drawing/2014/main" id="{B6E445D3-F27E-431C-9A56-42F568BBA4AC}"/>
              </a:ext>
            </a:extLst>
          </p:cNvPr>
          <p:cNvSpPr/>
          <p:nvPr/>
        </p:nvSpPr>
        <p:spPr>
          <a:xfrm>
            <a:off x="4343400" y="2233096"/>
            <a:ext cx="3181350" cy="776803"/>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8" name="標題 1">
            <a:extLst>
              <a:ext uri="{FF2B5EF4-FFF2-40B4-BE49-F238E27FC236}">
                <a16:creationId xmlns:a16="http://schemas.microsoft.com/office/drawing/2014/main" id="{6B63A8A9-EEB2-4677-A976-452A17D6F106}"/>
              </a:ext>
            </a:extLst>
          </p:cNvPr>
          <p:cNvSpPr txBox="1">
            <a:spLocks/>
          </p:cNvSpPr>
          <p:nvPr/>
        </p:nvSpPr>
        <p:spPr bwMode="auto">
          <a:xfrm>
            <a:off x="200024" y="1173679"/>
            <a:ext cx="861060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事實認定</a:t>
            </a:r>
            <a:r>
              <a:rPr lang="en-US" altLang="zh-TW" sz="3200" b="1" dirty="0">
                <a:solidFill>
                  <a:schemeClr val="accent1">
                    <a:lumMod val="75000"/>
                  </a:schemeClr>
                </a:solidFill>
              </a:rPr>
              <a:t>-</a:t>
            </a:r>
            <a:r>
              <a:rPr lang="zh-TW" altLang="en-US" sz="3200" b="1" dirty="0">
                <a:solidFill>
                  <a:schemeClr val="accent1">
                    <a:lumMod val="75000"/>
                  </a:schemeClr>
                </a:solidFill>
              </a:rPr>
              <a:t>不屬實（師生案）</a:t>
            </a:r>
          </a:p>
        </p:txBody>
      </p:sp>
      <p:sp>
        <p:nvSpPr>
          <p:cNvPr id="10" name="矩形圖說文字 1">
            <a:extLst>
              <a:ext uri="{FF2B5EF4-FFF2-40B4-BE49-F238E27FC236}">
                <a16:creationId xmlns:a16="http://schemas.microsoft.com/office/drawing/2014/main" id="{E06FCC01-29E3-4D8D-9F49-1AD79C1FC0DF}"/>
              </a:ext>
            </a:extLst>
          </p:cNvPr>
          <p:cNvSpPr/>
          <p:nvPr/>
        </p:nvSpPr>
        <p:spPr>
          <a:xfrm>
            <a:off x="5543550" y="1370529"/>
            <a:ext cx="2857499" cy="486847"/>
          </a:xfrm>
          <a:prstGeom prst="wedgeRectCallout">
            <a:avLst>
              <a:gd name="adj1" fmla="val -27079"/>
              <a:gd name="adj2" fmla="val 170966"/>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zh-TW" altLang="en-US" b="1" dirty="0">
                <a:latin typeface="微軟正黑體" pitchFamily="34" charset="-120"/>
                <a:ea typeface="微軟正黑體" pitchFamily="34" charset="-120"/>
              </a:rPr>
              <a:t>例如：違反教師專業倫理</a:t>
            </a:r>
          </a:p>
        </p:txBody>
      </p:sp>
      <p:sp>
        <p:nvSpPr>
          <p:cNvPr id="13" name="流程圖: 替代處理程序 5">
            <a:extLst>
              <a:ext uri="{FF2B5EF4-FFF2-40B4-BE49-F238E27FC236}">
                <a16:creationId xmlns:a16="http://schemas.microsoft.com/office/drawing/2014/main" id="{0881055B-22B8-43C1-9C6A-C922C4983E2D}"/>
              </a:ext>
            </a:extLst>
          </p:cNvPr>
          <p:cNvSpPr/>
          <p:nvPr/>
        </p:nvSpPr>
        <p:spPr>
          <a:xfrm>
            <a:off x="3035300" y="4423847"/>
            <a:ext cx="1022350" cy="1700728"/>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extLst>
      <p:ext uri="{BB962C8B-B14F-4D97-AF65-F5344CB8AC3E}">
        <p14:creationId xmlns:p14="http://schemas.microsoft.com/office/powerpoint/2010/main" val="2787297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系統填報邏輯</a:t>
            </a:r>
          </a:p>
        </p:txBody>
      </p:sp>
      <p:graphicFrame>
        <p:nvGraphicFramePr>
          <p:cNvPr id="5" name="內容版面配置區 4">
            <a:extLst>
              <a:ext uri="{FF2B5EF4-FFF2-40B4-BE49-F238E27FC236}">
                <a16:creationId xmlns:a16="http://schemas.microsoft.com/office/drawing/2014/main" id="{17B135A0-1FA6-41B3-8627-4E675C734758}"/>
              </a:ext>
            </a:extLst>
          </p:cNvPr>
          <p:cNvGraphicFramePr>
            <a:graphicFrameLocks noGrp="1"/>
          </p:cNvGraphicFramePr>
          <p:nvPr>
            <p:ph idx="1"/>
            <p:extLst>
              <p:ext uri="{D42A27DB-BD31-4B8C-83A1-F6EECF244321}">
                <p14:modId xmlns:p14="http://schemas.microsoft.com/office/powerpoint/2010/main" val="2632385847"/>
              </p:ext>
            </p:extLst>
          </p:nvPr>
        </p:nvGraphicFramePr>
        <p:xfrm>
          <a:off x="146469" y="1135056"/>
          <a:ext cx="8851061" cy="5166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流程圖: 替代處理程序 5">
            <a:extLst>
              <a:ext uri="{FF2B5EF4-FFF2-40B4-BE49-F238E27FC236}">
                <a16:creationId xmlns:a16="http://schemas.microsoft.com/office/drawing/2014/main" id="{0FAB6413-36DF-4261-A93D-A97709758352}"/>
              </a:ext>
            </a:extLst>
          </p:cNvPr>
          <p:cNvSpPr/>
          <p:nvPr/>
        </p:nvSpPr>
        <p:spPr>
          <a:xfrm>
            <a:off x="5089944" y="2737921"/>
            <a:ext cx="1809750" cy="646113"/>
          </a:xfrm>
          <a:prstGeom prst="flowChartAlternateProcess">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7" name="流程圖: 替代處理程序 5">
            <a:extLst>
              <a:ext uri="{FF2B5EF4-FFF2-40B4-BE49-F238E27FC236}">
                <a16:creationId xmlns:a16="http://schemas.microsoft.com/office/drawing/2014/main" id="{07BE3D9A-DD5F-4EE6-8CD1-7C9328AA3D22}"/>
              </a:ext>
            </a:extLst>
          </p:cNvPr>
          <p:cNvSpPr/>
          <p:nvPr/>
        </p:nvSpPr>
        <p:spPr>
          <a:xfrm>
            <a:off x="8176044" y="1058856"/>
            <a:ext cx="879525" cy="646113"/>
          </a:xfrm>
          <a:prstGeom prst="flowChartAlternateProcess">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extLst>
      <p:ext uri="{BB962C8B-B14F-4D97-AF65-F5344CB8AC3E}">
        <p14:creationId xmlns:p14="http://schemas.microsoft.com/office/powerpoint/2010/main" val="11505616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箭號: 彎曲 10">
            <a:extLst>
              <a:ext uri="{FF2B5EF4-FFF2-40B4-BE49-F238E27FC236}">
                <a16:creationId xmlns:a16="http://schemas.microsoft.com/office/drawing/2014/main" id="{13A02E8E-FF16-4323-AE29-25F8C25DB258}"/>
              </a:ext>
            </a:extLst>
          </p:cNvPr>
          <p:cNvSpPr/>
          <p:nvPr/>
        </p:nvSpPr>
        <p:spPr>
          <a:xfrm flipH="1">
            <a:off x="6479961" y="2590801"/>
            <a:ext cx="1476377" cy="72866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事件管轄學校是否受理？</a:t>
            </a:r>
          </a:p>
        </p:txBody>
      </p:sp>
      <p:graphicFrame>
        <p:nvGraphicFramePr>
          <p:cNvPr id="5" name="內容版面配置區 4">
            <a:extLst>
              <a:ext uri="{FF2B5EF4-FFF2-40B4-BE49-F238E27FC236}">
                <a16:creationId xmlns:a16="http://schemas.microsoft.com/office/drawing/2014/main" id="{17B135A0-1FA6-41B3-8627-4E675C734758}"/>
              </a:ext>
            </a:extLst>
          </p:cNvPr>
          <p:cNvGraphicFramePr>
            <a:graphicFrameLocks noGrp="1"/>
          </p:cNvGraphicFramePr>
          <p:nvPr>
            <p:ph idx="1"/>
            <p:extLst>
              <p:ext uri="{D42A27DB-BD31-4B8C-83A1-F6EECF244321}">
                <p14:modId xmlns:p14="http://schemas.microsoft.com/office/powerpoint/2010/main" val="3555435559"/>
              </p:ext>
            </p:extLst>
          </p:nvPr>
        </p:nvGraphicFramePr>
        <p:xfrm>
          <a:off x="578059" y="1933575"/>
          <a:ext cx="7987881" cy="3924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流程圖: 替代處理程序 5">
            <a:extLst>
              <a:ext uri="{FF2B5EF4-FFF2-40B4-BE49-F238E27FC236}">
                <a16:creationId xmlns:a16="http://schemas.microsoft.com/office/drawing/2014/main" id="{61C17C68-D417-4C79-B396-570264783827}"/>
              </a:ext>
            </a:extLst>
          </p:cNvPr>
          <p:cNvSpPr/>
          <p:nvPr/>
        </p:nvSpPr>
        <p:spPr>
          <a:xfrm>
            <a:off x="2641390" y="4229100"/>
            <a:ext cx="1714500" cy="914400"/>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3" name="矩形 12">
            <a:extLst>
              <a:ext uri="{FF2B5EF4-FFF2-40B4-BE49-F238E27FC236}">
                <a16:creationId xmlns:a16="http://schemas.microsoft.com/office/drawing/2014/main" id="{B5E87B8F-094D-45A5-97D4-6978FC200391}"/>
              </a:ext>
            </a:extLst>
          </p:cNvPr>
          <p:cNvSpPr/>
          <p:nvPr/>
        </p:nvSpPr>
        <p:spPr>
          <a:xfrm>
            <a:off x="234900" y="6111359"/>
            <a:ext cx="1960793" cy="369332"/>
          </a:xfrm>
          <a:prstGeom prst="rect">
            <a:avLst/>
          </a:prstGeom>
        </p:spPr>
        <p:txBody>
          <a:bodyPr wrap="none">
            <a:spAutoFit/>
          </a:bodyPr>
          <a:lstStyle/>
          <a:p>
            <a:pPr>
              <a:spcBef>
                <a:spcPct val="0"/>
              </a:spcBef>
            </a:pPr>
            <a:r>
              <a:rPr lang="zh-TW" altLang="en-US" b="1" dirty="0">
                <a:solidFill>
                  <a:srgbClr val="C00000"/>
                </a:solidFill>
                <a:latin typeface="微軟正黑體" panose="020B0604030504040204" pitchFamily="34" charset="-120"/>
                <a:ea typeface="微軟正黑體" panose="020B0604030504040204" pitchFamily="34" charset="-120"/>
              </a:rPr>
              <a:t>防治準則第 </a:t>
            </a:r>
            <a:r>
              <a:rPr lang="en-US" altLang="zh-TW" b="1" dirty="0">
                <a:solidFill>
                  <a:srgbClr val="C00000"/>
                </a:solidFill>
                <a:latin typeface="微軟正黑體" panose="020B0604030504040204" pitchFamily="34" charset="-120"/>
                <a:ea typeface="微軟正黑體" panose="020B0604030504040204" pitchFamily="34" charset="-120"/>
              </a:rPr>
              <a:t>20 </a:t>
            </a:r>
            <a:r>
              <a:rPr lang="zh-TW" altLang="en-US" b="1" dirty="0">
                <a:solidFill>
                  <a:srgbClr val="C00000"/>
                </a:solidFill>
                <a:latin typeface="微軟正黑體" panose="020B0604030504040204" pitchFamily="34" charset="-120"/>
                <a:ea typeface="微軟正黑體" panose="020B0604030504040204" pitchFamily="34" charset="-120"/>
              </a:rPr>
              <a:t>條</a:t>
            </a:r>
            <a:endParaRPr lang="en-US" altLang="zh-TW"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76134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9" name="圖片 3">
            <a:extLst>
              <a:ext uri="{FF2B5EF4-FFF2-40B4-BE49-F238E27FC236}">
                <a16:creationId xmlns:a16="http://schemas.microsoft.com/office/drawing/2014/main" id="{A31C6B39-3F24-40AF-A9F7-D87436620141}"/>
              </a:ext>
            </a:extLst>
          </p:cNvPr>
          <p:cNvPicPr>
            <a:picLocks noChangeAspect="1"/>
          </p:cNvPicPr>
          <p:nvPr/>
        </p:nvPicPr>
        <p:blipFill rotWithShape="1">
          <a:blip r:embed="rId2">
            <a:extLst>
              <a:ext uri="{28A0092B-C50C-407E-A947-70E740481C1C}">
                <a14:useLocalDpi xmlns:a14="http://schemas.microsoft.com/office/drawing/2010/main" val="0"/>
              </a:ext>
            </a:extLst>
          </a:blip>
          <a:srcRect l="2925" t="54153" r="45338"/>
          <a:stretch/>
        </p:blipFill>
        <p:spPr bwMode="auto">
          <a:xfrm>
            <a:off x="254988" y="2133600"/>
            <a:ext cx="8889012" cy="348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圖說文字 10">
            <a:extLst>
              <a:ext uri="{FF2B5EF4-FFF2-40B4-BE49-F238E27FC236}">
                <a16:creationId xmlns:a16="http://schemas.microsoft.com/office/drawing/2014/main" id="{F65A4FBD-3F32-42CE-9256-37F5847EB668}"/>
              </a:ext>
            </a:extLst>
          </p:cNvPr>
          <p:cNvSpPr/>
          <p:nvPr/>
        </p:nvSpPr>
        <p:spPr>
          <a:xfrm flipH="1">
            <a:off x="5877516" y="2085969"/>
            <a:ext cx="2774851" cy="1343031"/>
          </a:xfrm>
          <a:prstGeom prst="wedgeRectCallout">
            <a:avLst>
              <a:gd name="adj1" fmla="val 92854"/>
              <a:gd name="adj2" fmla="val 30510"/>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800" b="1"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受理日期為</a:t>
            </a:r>
            <a:r>
              <a:rPr lang="zh-TW" altLang="en-US" sz="2800" b="1" u="sng"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函發通知</a:t>
            </a:r>
            <a:r>
              <a:rPr lang="zh-TW" altLang="en-US" sz="2800" b="1"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當事人之日</a:t>
            </a:r>
          </a:p>
        </p:txBody>
      </p:sp>
      <p:sp>
        <p:nvSpPr>
          <p:cNvPr id="12" name="流程圖: 替代處理程序 5">
            <a:extLst>
              <a:ext uri="{FF2B5EF4-FFF2-40B4-BE49-F238E27FC236}">
                <a16:creationId xmlns:a16="http://schemas.microsoft.com/office/drawing/2014/main" id="{45373F08-AF2B-40EF-9B0E-BC44B21D9089}"/>
              </a:ext>
            </a:extLst>
          </p:cNvPr>
          <p:cNvSpPr/>
          <p:nvPr/>
        </p:nvSpPr>
        <p:spPr>
          <a:xfrm>
            <a:off x="254988" y="2447925"/>
            <a:ext cx="4349256" cy="1200150"/>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3" name="文字方塊 12">
            <a:extLst>
              <a:ext uri="{FF2B5EF4-FFF2-40B4-BE49-F238E27FC236}">
                <a16:creationId xmlns:a16="http://schemas.microsoft.com/office/drawing/2014/main" id="{0063E791-AA8F-4B5C-9B4C-728F71741A57}"/>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不受理－提申復－有理由－重新受理</a:t>
            </a:r>
          </a:p>
        </p:txBody>
      </p:sp>
    </p:spTree>
    <p:extLst>
      <p:ext uri="{BB962C8B-B14F-4D97-AF65-F5344CB8AC3E}">
        <p14:creationId xmlns:p14="http://schemas.microsoft.com/office/powerpoint/2010/main" val="3559146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圖說文字 10">
            <a:extLst>
              <a:ext uri="{FF2B5EF4-FFF2-40B4-BE49-F238E27FC236}">
                <a16:creationId xmlns:a16="http://schemas.microsoft.com/office/drawing/2014/main" id="{F65A4FBD-3F32-42CE-9256-37F5847EB668}"/>
              </a:ext>
            </a:extLst>
          </p:cNvPr>
          <p:cNvSpPr/>
          <p:nvPr/>
        </p:nvSpPr>
        <p:spPr>
          <a:xfrm flipH="1">
            <a:off x="3096215" y="4186622"/>
            <a:ext cx="5409610" cy="1080703"/>
          </a:xfrm>
          <a:prstGeom prst="wedgeRectCallout">
            <a:avLst>
              <a:gd name="adj1" fmla="val 23115"/>
              <a:gd name="adj2" fmla="val -92033"/>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514350" indent="-514350">
              <a:buFont typeface="+mj-lt"/>
              <a:buAutoNum type="arabicPeriod"/>
              <a:defRPr/>
            </a:pPr>
            <a:r>
              <a:rPr lang="zh-TW" altLang="en-US" sz="2000" b="1"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決議不受理之性平會會議紀錄</a:t>
            </a:r>
          </a:p>
          <a:p>
            <a:pPr marL="514350" indent="-514350">
              <a:buFont typeface="+mj-lt"/>
              <a:buAutoNum type="arabicPeriod"/>
              <a:defRPr/>
            </a:pPr>
            <a:r>
              <a:rPr lang="zh-TW" altLang="en-US" sz="2000" b="1"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申復審議決定書</a:t>
            </a:r>
          </a:p>
          <a:p>
            <a:pPr marL="514350" indent="-514350">
              <a:buFont typeface="+mj-lt"/>
              <a:buAutoNum type="arabicPeriod"/>
              <a:defRPr/>
            </a:pPr>
            <a:r>
              <a:rPr lang="zh-TW" altLang="en-US" sz="2000" b="1" spc="50" dirty="0">
                <a:ln w="11430"/>
                <a:gradFill>
                  <a:gsLst>
                    <a:gs pos="25000">
                      <a:schemeClr val="accent2">
                        <a:satMod val="155000"/>
                      </a:schemeClr>
                    </a:gs>
                    <a:gs pos="100000">
                      <a:schemeClr val="accent2">
                        <a:shade val="45000"/>
                        <a:satMod val="165000"/>
                      </a:schemeClr>
                    </a:gs>
                  </a:gsLst>
                  <a:lin ang="5400000"/>
                </a:gradFill>
                <a:latin typeface="微軟正黑體" panose="020B0604030504040204" pitchFamily="34" charset="-120"/>
                <a:ea typeface="微軟正黑體" panose="020B0604030504040204" pitchFamily="34" charset="-120"/>
              </a:rPr>
              <a:t>交由性平會重新審理之性平會會議紀錄</a:t>
            </a:r>
          </a:p>
        </p:txBody>
      </p:sp>
      <p:pic>
        <p:nvPicPr>
          <p:cNvPr id="6" name="圖片 2">
            <a:extLst>
              <a:ext uri="{FF2B5EF4-FFF2-40B4-BE49-F238E27FC236}">
                <a16:creationId xmlns:a16="http://schemas.microsoft.com/office/drawing/2014/main" id="{C0674169-07C7-4054-A8CD-87E1FFC3E3D9}"/>
              </a:ext>
            </a:extLst>
          </p:cNvPr>
          <p:cNvPicPr>
            <a:picLocks noChangeAspect="1"/>
          </p:cNvPicPr>
          <p:nvPr/>
        </p:nvPicPr>
        <p:blipFill rotWithShape="1">
          <a:blip r:embed="rId2">
            <a:extLst>
              <a:ext uri="{28A0092B-C50C-407E-A947-70E740481C1C}">
                <a14:useLocalDpi xmlns:a14="http://schemas.microsoft.com/office/drawing/2010/main" val="0"/>
              </a:ext>
            </a:extLst>
          </a:blip>
          <a:srcRect l="4167" t="61517" r="51563" b="19147"/>
          <a:stretch/>
        </p:blipFill>
        <p:spPr bwMode="auto">
          <a:xfrm>
            <a:off x="202212" y="2077357"/>
            <a:ext cx="8686800" cy="157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流程圖: 替代處理程序 5">
            <a:extLst>
              <a:ext uri="{FF2B5EF4-FFF2-40B4-BE49-F238E27FC236}">
                <a16:creationId xmlns:a16="http://schemas.microsoft.com/office/drawing/2014/main" id="{45373F08-AF2B-40EF-9B0E-BC44B21D9089}"/>
              </a:ext>
            </a:extLst>
          </p:cNvPr>
          <p:cNvSpPr/>
          <p:nvPr/>
        </p:nvSpPr>
        <p:spPr>
          <a:xfrm>
            <a:off x="254987" y="2447925"/>
            <a:ext cx="5736237" cy="1200150"/>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3" name="文字方塊 12">
            <a:extLst>
              <a:ext uri="{FF2B5EF4-FFF2-40B4-BE49-F238E27FC236}">
                <a16:creationId xmlns:a16="http://schemas.microsoft.com/office/drawing/2014/main" id="{0063E791-AA8F-4B5C-9B4C-728F71741A57}"/>
              </a:ext>
            </a:extLst>
          </p:cNvPr>
          <p:cNvSpPr txBox="1"/>
          <p:nvPr/>
        </p:nvSpPr>
        <p:spPr>
          <a:xfrm>
            <a:off x="234900" y="1135056"/>
            <a:ext cx="8137575" cy="64611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Pct val="100000"/>
              <a:buFontTx/>
              <a:buNone/>
              <a:tabLst/>
              <a:defRPr/>
            </a:pPr>
            <a:r>
              <a:rPr kumimoji="0" lang="zh-TW" altLang="en-US" sz="3600" b="1" i="0" u="none" strike="noStrike" kern="1200" cap="none" spc="0" normalizeH="0" baseline="0" noProof="0" dirty="0">
                <a:ln>
                  <a:noFill/>
                </a:ln>
                <a:solidFill>
                  <a:srgbClr val="EA6312">
                    <a:lumMod val="50000"/>
                  </a:srgbClr>
                </a:solidFill>
                <a:effectLst/>
                <a:uLnTx/>
                <a:uFillTx/>
                <a:latin typeface="微軟正黑體" panose="020B0604030504040204" pitchFamily="34" charset="-120"/>
                <a:ea typeface="微軟正黑體" panose="020B0604030504040204" pitchFamily="34" charset="-120"/>
                <a:cs typeface="+mn-cs"/>
                <a:sym typeface="Calibri" pitchFamily="34" charset="0"/>
              </a:rPr>
              <a:t>不受理－提申復－無理由－不受理</a:t>
            </a:r>
          </a:p>
        </p:txBody>
      </p:sp>
    </p:spTree>
    <p:extLst>
      <p:ext uri="{BB962C8B-B14F-4D97-AF65-F5344CB8AC3E}">
        <p14:creationId xmlns:p14="http://schemas.microsoft.com/office/powerpoint/2010/main" val="2701034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a:extLst>
              <a:ext uri="{FF2B5EF4-FFF2-40B4-BE49-F238E27FC236}">
                <a16:creationId xmlns:a16="http://schemas.microsoft.com/office/drawing/2014/main" id="{AF280BEA-275A-4EC5-9C51-932392F281AB}"/>
              </a:ext>
            </a:extLst>
          </p:cNvPr>
          <p:cNvPicPr>
            <a:picLocks noChangeAspect="1"/>
          </p:cNvPicPr>
          <p:nvPr/>
        </p:nvPicPr>
        <p:blipFill>
          <a:blip r:embed="rId2"/>
          <a:stretch>
            <a:fillRect/>
          </a:stretch>
        </p:blipFill>
        <p:spPr>
          <a:xfrm>
            <a:off x="0" y="4591050"/>
            <a:ext cx="9144000" cy="2000250"/>
          </a:xfrm>
          <a:prstGeom prst="rect">
            <a:avLst/>
          </a:prstGeom>
        </p:spPr>
      </p:pic>
      <p:sp>
        <p:nvSpPr>
          <p:cNvPr id="7" name="標題 1">
            <a:extLst>
              <a:ext uri="{FF2B5EF4-FFF2-40B4-BE49-F238E27FC236}">
                <a16:creationId xmlns:a16="http://schemas.microsoft.com/office/drawing/2014/main" id="{BCCC0A29-D3EB-4C16-8730-013A4E168AD5}"/>
              </a:ext>
            </a:extLst>
          </p:cNvPr>
          <p:cNvSpPr txBox="1">
            <a:spLocks/>
          </p:cNvSpPr>
          <p:nvPr/>
        </p:nvSpPr>
        <p:spPr bwMode="auto">
          <a:xfrm>
            <a:off x="142875" y="1109998"/>
            <a:ext cx="54483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已結案案件之後續處理</a:t>
            </a:r>
          </a:p>
          <a:p>
            <a:endParaRPr lang="en-US" altLang="zh-TW" sz="3200" b="1" dirty="0">
              <a:solidFill>
                <a:schemeClr val="accent1">
                  <a:lumMod val="75000"/>
                </a:schemeClr>
              </a:solidFill>
            </a:endParaRPr>
          </a:p>
          <a:p>
            <a:endParaRPr lang="zh-TW" altLang="en-US" sz="3200" b="1" dirty="0">
              <a:solidFill>
                <a:schemeClr val="accent1">
                  <a:lumMod val="75000"/>
                </a:schemeClr>
              </a:solidFill>
            </a:endParaRPr>
          </a:p>
        </p:txBody>
      </p:sp>
      <p:pic>
        <p:nvPicPr>
          <p:cNvPr id="8" name="圖片 2">
            <a:extLst>
              <a:ext uri="{FF2B5EF4-FFF2-40B4-BE49-F238E27FC236}">
                <a16:creationId xmlns:a16="http://schemas.microsoft.com/office/drawing/2014/main" id="{A8E989CE-E760-4CF8-AF5B-F167BE3A0F1F}"/>
              </a:ext>
            </a:extLst>
          </p:cNvPr>
          <p:cNvPicPr>
            <a:picLocks noChangeAspect="1"/>
          </p:cNvPicPr>
          <p:nvPr/>
        </p:nvPicPr>
        <p:blipFill rotWithShape="1">
          <a:blip r:embed="rId3">
            <a:extLst>
              <a:ext uri="{28A0092B-C50C-407E-A947-70E740481C1C}">
                <a14:useLocalDpi xmlns:a14="http://schemas.microsoft.com/office/drawing/2010/main" val="0"/>
              </a:ext>
            </a:extLst>
          </a:blip>
          <a:srcRect l="48417" t="1739" r="36268" b="49699"/>
          <a:stretch/>
        </p:blipFill>
        <p:spPr bwMode="auto">
          <a:xfrm>
            <a:off x="247650" y="1987550"/>
            <a:ext cx="20383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圖說文字 4">
            <a:extLst>
              <a:ext uri="{FF2B5EF4-FFF2-40B4-BE49-F238E27FC236}">
                <a16:creationId xmlns:a16="http://schemas.microsoft.com/office/drawing/2014/main" id="{21B66140-D0D8-4134-AF64-022BC115C01E}"/>
              </a:ext>
            </a:extLst>
          </p:cNvPr>
          <p:cNvSpPr/>
          <p:nvPr/>
        </p:nvSpPr>
        <p:spPr>
          <a:xfrm flipH="1">
            <a:off x="2733673" y="2108200"/>
            <a:ext cx="6010275" cy="2063750"/>
          </a:xfrm>
          <a:prstGeom prst="wedgeRectCallout">
            <a:avLst>
              <a:gd name="adj1" fmla="val -49700"/>
              <a:gd name="adj2" fmla="val 141425"/>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r>
              <a:rPr lang="zh-TW" altLang="en-US" sz="2000" b="1" spc="50" dirty="0">
                <a:ln w="11430"/>
                <a:solidFill>
                  <a:schemeClr val="bg1"/>
                </a:solidFill>
                <a:latin typeface="微軟正黑體" panose="020B0604030504040204" pitchFamily="34" charset="-120"/>
                <a:ea typeface="微軟正黑體" panose="020B0604030504040204" pitchFamily="34" charset="-120"/>
              </a:rPr>
              <a:t>本事件業經本府審核完成，列為</a:t>
            </a:r>
            <a:r>
              <a:rPr lang="zh-TW" altLang="en-US" sz="2000" b="1" spc="50" dirty="0">
                <a:ln w="11430"/>
                <a:solidFill>
                  <a:srgbClr val="008900"/>
                </a:solidFill>
                <a:latin typeface="微軟正黑體" panose="020B0604030504040204" pitchFamily="34" charset="-120"/>
                <a:ea typeface="微軟正黑體" panose="020B0604030504040204" pitchFamily="34" charset="-120"/>
              </a:rPr>
              <a:t>「已結案案件」</a:t>
            </a:r>
            <a:r>
              <a:rPr lang="zh-TW" altLang="en-US" sz="2000" b="1" spc="50" dirty="0">
                <a:ln w="11430"/>
                <a:solidFill>
                  <a:schemeClr val="bg1"/>
                </a:solidFill>
                <a:latin typeface="微軟正黑體" panose="020B0604030504040204" pitchFamily="34" charset="-120"/>
                <a:ea typeface="微軟正黑體" panose="020B0604030504040204" pitchFamily="34" charset="-120"/>
              </a:rPr>
              <a:t>，請再行進入旨揭系統</a:t>
            </a:r>
            <a:r>
              <a:rPr lang="en-US" altLang="zh-TW" sz="2000" b="1" spc="50" dirty="0">
                <a:ln w="11430"/>
                <a:solidFill>
                  <a:schemeClr val="bg1"/>
                </a:solidFill>
                <a:latin typeface="微軟正黑體" panose="020B0604030504040204" pitchFamily="34" charset="-120"/>
                <a:ea typeface="微軟正黑體" panose="020B0604030504040204" pitchFamily="34" charset="-120"/>
              </a:rPr>
              <a:t>/</a:t>
            </a:r>
            <a:r>
              <a:rPr lang="zh-TW" altLang="en-US" sz="2000" b="1" spc="50" dirty="0">
                <a:ln w="11430"/>
                <a:solidFill>
                  <a:schemeClr val="bg1"/>
                </a:solidFill>
                <a:latin typeface="微軟正黑體" panose="020B0604030504040204" pitchFamily="34" charset="-120"/>
                <a:ea typeface="微軟正黑體" panose="020B0604030504040204" pitchFamily="34" charset="-120"/>
              </a:rPr>
              <a:t>首頁</a:t>
            </a:r>
            <a:r>
              <a:rPr lang="en-US" altLang="zh-TW" sz="2000" b="1" spc="50" dirty="0">
                <a:ln w="11430"/>
                <a:solidFill>
                  <a:schemeClr val="bg1"/>
                </a:solidFill>
                <a:latin typeface="微軟正黑體" panose="020B0604030504040204" pitchFamily="34" charset="-120"/>
                <a:ea typeface="微軟正黑體" panose="020B0604030504040204" pitchFamily="34" charset="-120"/>
              </a:rPr>
              <a:t>-</a:t>
            </a:r>
            <a:r>
              <a:rPr lang="zh-TW" altLang="en-US" sz="2000" b="1" spc="50" dirty="0">
                <a:ln w="11430"/>
                <a:solidFill>
                  <a:schemeClr val="bg1"/>
                </a:solidFill>
                <a:latin typeface="微軟正黑體" panose="020B0604030504040204" pitchFamily="34" charset="-120"/>
                <a:ea typeface="微軟正黑體" panose="020B0604030504040204" pitchFamily="34" charset="-120"/>
              </a:rPr>
              <a:t>「已結案案件」區</a:t>
            </a:r>
            <a:r>
              <a:rPr lang="en-US" altLang="zh-TW" sz="2000" b="1" spc="50" dirty="0">
                <a:ln w="11430"/>
                <a:solidFill>
                  <a:schemeClr val="bg1"/>
                </a:solidFill>
                <a:latin typeface="微軟正黑體" panose="020B0604030504040204" pitchFamily="34" charset="-120"/>
                <a:ea typeface="微軟正黑體" panose="020B0604030504040204" pitchFamily="34" charset="-120"/>
              </a:rPr>
              <a:t>/</a:t>
            </a:r>
            <a:r>
              <a:rPr lang="zh-TW" altLang="en-US" sz="2000" b="1" spc="50" dirty="0">
                <a:ln w="11430"/>
                <a:solidFill>
                  <a:schemeClr val="bg1"/>
                </a:solidFill>
                <a:latin typeface="微軟正黑體" panose="020B0604030504040204" pitchFamily="34" charset="-120"/>
                <a:ea typeface="微軟正黑體" panose="020B0604030504040204" pitchFamily="34" charset="-120"/>
              </a:rPr>
              <a:t>點選</a:t>
            </a:r>
            <a:r>
              <a:rPr lang="zh-TW" altLang="en-US" sz="2000" b="1" spc="50" dirty="0">
                <a:ln w="11430"/>
                <a:solidFill>
                  <a:schemeClr val="accent1"/>
                </a:solidFill>
                <a:latin typeface="微軟正黑體" panose="020B0604030504040204" pitchFamily="34" charset="-120"/>
                <a:ea typeface="微軟正黑體" panose="020B0604030504040204" pitchFamily="34" charset="-120"/>
              </a:rPr>
              <a:t>「申復申訴」</a:t>
            </a:r>
            <a:r>
              <a:rPr lang="zh-TW" altLang="en-US" sz="2000" b="1" spc="50" dirty="0">
                <a:ln w="11430"/>
                <a:solidFill>
                  <a:schemeClr val="bg1"/>
                </a:solidFill>
                <a:latin typeface="微軟正黑體" panose="020B0604030504040204" pitchFamily="34" charset="-120"/>
                <a:ea typeface="微軟正黑體" panose="020B0604030504040204" pitchFamily="34" charset="-120"/>
              </a:rPr>
              <a:t>進行填答，以確認案件之結案狀態。</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7AF5DA59-09BF-485E-AEC0-7E2562C20DC3}"/>
              </a:ext>
            </a:extLst>
          </p:cNvPr>
          <p:cNvSpPr txBox="1"/>
          <p:nvPr/>
        </p:nvSpPr>
        <p:spPr>
          <a:xfrm>
            <a:off x="234900" y="1135056"/>
            <a:ext cx="8137575" cy="646113"/>
          </a:xfrm>
          <a:prstGeom prst="rect">
            <a:avLst/>
          </a:prstGeom>
          <a:noFill/>
        </p:spPr>
        <p:txBody>
          <a:bodyPr wrap="square">
            <a:spAutoFit/>
          </a:bodyPr>
          <a:lstStyle/>
          <a:p>
            <a:pPr lvl="0">
              <a:buSzPct val="100000"/>
              <a:defRPr/>
            </a:pPr>
            <a:r>
              <a:rPr lang="zh-TW" altLang="en-US" sz="3600" b="1" dirty="0">
                <a:solidFill>
                  <a:srgbClr val="EA6312">
                    <a:lumMod val="50000"/>
                  </a:srgbClr>
                </a:solidFill>
                <a:latin typeface="微軟正黑體" panose="020B0604030504040204" pitchFamily="34" charset="-120"/>
                <a:ea typeface="微軟正黑體" panose="020B0604030504040204" pitchFamily="34" charset="-120"/>
                <a:sym typeface="Calibri" pitchFamily="34" charset="0"/>
              </a:rPr>
              <a:t>已結案案件之後續處理</a:t>
            </a:r>
          </a:p>
        </p:txBody>
      </p:sp>
      <p:graphicFrame>
        <p:nvGraphicFramePr>
          <p:cNvPr id="5" name="內容版面配置區 4">
            <a:extLst>
              <a:ext uri="{FF2B5EF4-FFF2-40B4-BE49-F238E27FC236}">
                <a16:creationId xmlns:a16="http://schemas.microsoft.com/office/drawing/2014/main" id="{17B135A0-1FA6-41B3-8627-4E675C734758}"/>
              </a:ext>
            </a:extLst>
          </p:cNvPr>
          <p:cNvGraphicFramePr>
            <a:graphicFrameLocks noGrp="1"/>
          </p:cNvGraphicFramePr>
          <p:nvPr>
            <p:ph idx="1"/>
            <p:extLst>
              <p:ext uri="{D42A27DB-BD31-4B8C-83A1-F6EECF244321}">
                <p14:modId xmlns:p14="http://schemas.microsoft.com/office/powerpoint/2010/main" val="114002395"/>
              </p:ext>
            </p:extLst>
          </p:nvPr>
        </p:nvGraphicFramePr>
        <p:xfrm>
          <a:off x="578059" y="2105025"/>
          <a:ext cx="7987881" cy="3924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7693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內容版面配置區 4">
            <a:extLst>
              <a:ext uri="{FF2B5EF4-FFF2-40B4-BE49-F238E27FC236}">
                <a16:creationId xmlns:a16="http://schemas.microsoft.com/office/drawing/2014/main" id="{C0D21C15-51CF-4982-99B8-64E0E02BD9E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4474" y="2153187"/>
            <a:ext cx="8342313" cy="2964459"/>
          </a:xfrm>
          <a:ln w="12700">
            <a:solidFill>
              <a:srgbClr val="000000"/>
            </a:solidFill>
            <a:miter lim="800000"/>
            <a:headEnd/>
            <a:tailEnd/>
          </a:ln>
        </p:spPr>
      </p:pic>
      <p:sp>
        <p:nvSpPr>
          <p:cNvPr id="7" name="標題 1">
            <a:extLst>
              <a:ext uri="{FF2B5EF4-FFF2-40B4-BE49-F238E27FC236}">
                <a16:creationId xmlns:a16="http://schemas.microsoft.com/office/drawing/2014/main" id="{C5781D39-771D-41EB-97A8-9E8D72F1E6EA}"/>
              </a:ext>
            </a:extLst>
          </p:cNvPr>
          <p:cNvSpPr txBox="1">
            <a:spLocks/>
          </p:cNvSpPr>
          <p:nvPr/>
        </p:nvSpPr>
        <p:spPr bwMode="auto">
          <a:xfrm>
            <a:off x="244474" y="1249245"/>
            <a:ext cx="76803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已結案案件之後續處理</a:t>
            </a:r>
            <a:r>
              <a:rPr lang="en-US" altLang="zh-TW" sz="3200" b="1" dirty="0">
                <a:solidFill>
                  <a:schemeClr val="accent1">
                    <a:lumMod val="75000"/>
                  </a:schemeClr>
                </a:solidFill>
              </a:rPr>
              <a:t>-</a:t>
            </a:r>
            <a:r>
              <a:rPr lang="zh-TW" altLang="en-US" sz="3200" b="1" dirty="0">
                <a:solidFill>
                  <a:schemeClr val="accent1">
                    <a:lumMod val="75000"/>
                  </a:schemeClr>
                </a:solidFill>
              </a:rPr>
              <a:t>無申復、無申訴</a:t>
            </a:r>
          </a:p>
          <a:p>
            <a:endParaRPr lang="en-US" altLang="zh-TW" sz="3200" b="1" dirty="0">
              <a:solidFill>
                <a:schemeClr val="accent1">
                  <a:lumMod val="75000"/>
                </a:schemeClr>
              </a:solidFill>
            </a:endParaRPr>
          </a:p>
          <a:p>
            <a:endParaRPr lang="zh-TW" altLang="en-US" sz="3200" b="1" dirty="0">
              <a:solidFill>
                <a:schemeClr val="accent1">
                  <a:lumMod val="75000"/>
                </a:schemeClr>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a:extLst>
              <a:ext uri="{FF2B5EF4-FFF2-40B4-BE49-F238E27FC236}">
                <a16:creationId xmlns:a16="http://schemas.microsoft.com/office/drawing/2014/main" id="{C5781D39-771D-41EB-97A8-9E8D72F1E6EA}"/>
              </a:ext>
            </a:extLst>
          </p:cNvPr>
          <p:cNvSpPr txBox="1">
            <a:spLocks/>
          </p:cNvSpPr>
          <p:nvPr/>
        </p:nvSpPr>
        <p:spPr bwMode="auto">
          <a:xfrm>
            <a:off x="205241" y="1163520"/>
            <a:ext cx="76803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已結案案件之後續處理</a:t>
            </a:r>
            <a:r>
              <a:rPr lang="en-US" altLang="zh-TW" sz="3200" b="1" dirty="0">
                <a:solidFill>
                  <a:schemeClr val="accent1">
                    <a:lumMod val="75000"/>
                  </a:schemeClr>
                </a:solidFill>
              </a:rPr>
              <a:t>-</a:t>
            </a:r>
            <a:r>
              <a:rPr lang="zh-TW" altLang="en-US" sz="3200" b="1" dirty="0">
                <a:solidFill>
                  <a:schemeClr val="accent1">
                    <a:lumMod val="75000"/>
                  </a:schemeClr>
                </a:solidFill>
              </a:rPr>
              <a:t>如「有」提出申復</a:t>
            </a:r>
          </a:p>
          <a:p>
            <a:endParaRPr lang="en-US" altLang="zh-TW" sz="3200" b="1" dirty="0">
              <a:solidFill>
                <a:schemeClr val="accent1">
                  <a:lumMod val="75000"/>
                </a:schemeClr>
              </a:solidFill>
            </a:endParaRPr>
          </a:p>
          <a:p>
            <a:endParaRPr lang="zh-TW" altLang="en-US" sz="3200" b="1" dirty="0">
              <a:solidFill>
                <a:schemeClr val="accent1">
                  <a:lumMod val="75000"/>
                </a:schemeClr>
              </a:solidFill>
            </a:endParaRPr>
          </a:p>
        </p:txBody>
      </p:sp>
      <p:pic>
        <p:nvPicPr>
          <p:cNvPr id="13" name="內容版面配置區 4">
            <a:extLst>
              <a:ext uri="{FF2B5EF4-FFF2-40B4-BE49-F238E27FC236}">
                <a16:creationId xmlns:a16="http://schemas.microsoft.com/office/drawing/2014/main" id="{DBD227F4-FF8B-4B06-8A58-3DC23BF580A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307" b="12956"/>
          <a:stretch/>
        </p:blipFill>
        <p:spPr>
          <a:xfrm>
            <a:off x="95572" y="2409825"/>
            <a:ext cx="8952855" cy="3856155"/>
          </a:xfrm>
        </p:spPr>
      </p:pic>
      <p:sp>
        <p:nvSpPr>
          <p:cNvPr id="12" name="矩形圖說文字 4">
            <a:extLst>
              <a:ext uri="{FF2B5EF4-FFF2-40B4-BE49-F238E27FC236}">
                <a16:creationId xmlns:a16="http://schemas.microsoft.com/office/drawing/2014/main" id="{7C2A245D-4DBC-4DB0-A769-A11C5F4860A0}"/>
              </a:ext>
            </a:extLst>
          </p:cNvPr>
          <p:cNvSpPr/>
          <p:nvPr/>
        </p:nvSpPr>
        <p:spPr>
          <a:xfrm flipH="1">
            <a:off x="4090988" y="1838325"/>
            <a:ext cx="4924427" cy="1181100"/>
          </a:xfrm>
          <a:prstGeom prst="wedgeRectCallout">
            <a:avLst>
              <a:gd name="adj1" fmla="val -8763"/>
              <a:gd name="adj2" fmla="val 62915"/>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defRPr/>
            </a:pPr>
            <a:r>
              <a:rPr lang="zh-TW" altLang="en-US" sz="2000" b="1" dirty="0">
                <a:solidFill>
                  <a:schemeClr val="accent1"/>
                </a:solidFill>
                <a:latin typeface="微軟正黑體" panose="020B0604030504040204" pitchFamily="34" charset="-120"/>
                <a:ea typeface="微軟正黑體" panose="020B0604030504040204" pitchFamily="34" charset="-120"/>
              </a:rPr>
              <a:t>防治準則第</a:t>
            </a:r>
            <a:r>
              <a:rPr lang="en-US" altLang="zh-TW" sz="2000" b="1" dirty="0">
                <a:solidFill>
                  <a:schemeClr val="accent1"/>
                </a:solidFill>
                <a:latin typeface="微軟正黑體" panose="020B0604030504040204" pitchFamily="34" charset="-120"/>
                <a:ea typeface="微軟正黑體" panose="020B0604030504040204" pitchFamily="34" charset="-120"/>
              </a:rPr>
              <a:t>31</a:t>
            </a:r>
            <a:r>
              <a:rPr lang="zh-TW" altLang="en-US" sz="2000" b="1" dirty="0">
                <a:solidFill>
                  <a:schemeClr val="accent1"/>
                </a:solidFill>
                <a:latin typeface="微軟正黑體" panose="020B0604030504040204" pitchFamily="34" charset="-120"/>
                <a:ea typeface="微軟正黑體" panose="020B0604030504040204" pitchFamily="34" charset="-120"/>
              </a:rPr>
              <a:t>條：</a:t>
            </a:r>
            <a:endParaRPr lang="en-US" altLang="zh-TW" sz="2000" b="1" dirty="0">
              <a:solidFill>
                <a:schemeClr val="accent1"/>
              </a:solidFill>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defRPr/>
            </a:pPr>
            <a:r>
              <a:rPr lang="zh-TW" altLang="en-US" sz="2000" b="1" dirty="0">
                <a:solidFill>
                  <a:schemeClr val="bg1"/>
                </a:solidFill>
                <a:latin typeface="微軟正黑體" panose="020B0604030504040204" pitchFamily="34" charset="-120"/>
                <a:ea typeface="微軟正黑體" panose="020B0604030504040204" pitchFamily="34" charset="-120"/>
              </a:rPr>
              <a:t>性別比</a:t>
            </a:r>
            <a:r>
              <a:rPr lang="en-US" altLang="zh-TW" sz="2000" b="1" dirty="0">
                <a:solidFill>
                  <a:schemeClr val="bg1"/>
                </a:solidFill>
                <a:latin typeface="微軟正黑體" panose="020B0604030504040204" pitchFamily="34" charset="-120"/>
                <a:ea typeface="微軟正黑體" panose="020B0604030504040204" pitchFamily="34" charset="-120"/>
              </a:rPr>
              <a:t>1/2</a:t>
            </a:r>
            <a:r>
              <a:rPr lang="zh-TW" altLang="en-US" sz="2000" b="1" dirty="0">
                <a:solidFill>
                  <a:schemeClr val="bg1"/>
                </a:solidFill>
                <a:latin typeface="微軟正黑體" panose="020B0604030504040204" pitchFamily="34" charset="-120"/>
                <a:ea typeface="微軟正黑體" panose="020B0604030504040204" pitchFamily="34" charset="-120"/>
              </a:rPr>
              <a:t>、專家比</a:t>
            </a:r>
            <a:r>
              <a:rPr lang="en-US" altLang="zh-TW" sz="2000" b="1" dirty="0">
                <a:solidFill>
                  <a:schemeClr val="bg1"/>
                </a:solidFill>
                <a:latin typeface="微軟正黑體" panose="020B0604030504040204" pitchFamily="34" charset="-120"/>
                <a:ea typeface="微軟正黑體" panose="020B0604030504040204" pitchFamily="34" charset="-120"/>
              </a:rPr>
              <a:t>1/3</a:t>
            </a:r>
          </a:p>
          <a:p>
            <a:pPr marL="342900" indent="-342900">
              <a:buFont typeface="Arial" panose="020B0604020202020204" pitchFamily="34" charset="0"/>
              <a:buChar char="•"/>
              <a:defRPr/>
            </a:pPr>
            <a:r>
              <a:rPr lang="zh-TW" altLang="en-US" sz="2000" b="1" dirty="0">
                <a:solidFill>
                  <a:schemeClr val="bg1"/>
                </a:solidFill>
                <a:latin typeface="微軟正黑體" panose="020B0604030504040204" pitchFamily="34" charset="-120"/>
                <a:ea typeface="微軟正黑體" panose="020B0604030504040204" pitchFamily="34" charset="-120"/>
              </a:rPr>
              <a:t>原性平會委員、調查小組成員不得擔任</a:t>
            </a:r>
            <a:endParaRPr lang="en-US" altLang="zh-TW" sz="2000" b="1" dirty="0">
              <a:solidFill>
                <a:schemeClr val="bg1"/>
              </a:solidFill>
              <a:latin typeface="微軟正黑體" panose="020B0604030504040204" pitchFamily="34" charset="-120"/>
              <a:ea typeface="微軟正黑體" panose="020B0604030504040204" pitchFamily="34" charset="-120"/>
            </a:endParaRPr>
          </a:p>
        </p:txBody>
      </p:sp>
      <p:sp>
        <p:nvSpPr>
          <p:cNvPr id="14" name="流程圖: 替代處理程序 5">
            <a:extLst>
              <a:ext uri="{FF2B5EF4-FFF2-40B4-BE49-F238E27FC236}">
                <a16:creationId xmlns:a16="http://schemas.microsoft.com/office/drawing/2014/main" id="{730D1259-C13C-4DBA-86B2-A35D95F732D3}"/>
              </a:ext>
            </a:extLst>
          </p:cNvPr>
          <p:cNvSpPr/>
          <p:nvPr/>
        </p:nvSpPr>
        <p:spPr>
          <a:xfrm>
            <a:off x="350560" y="2743200"/>
            <a:ext cx="2335812" cy="361950"/>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5" name="流程圖: 替代處理程序 5">
            <a:extLst>
              <a:ext uri="{FF2B5EF4-FFF2-40B4-BE49-F238E27FC236}">
                <a16:creationId xmlns:a16="http://schemas.microsoft.com/office/drawing/2014/main" id="{9EBDA746-5B27-47AB-B75D-DA683FF0EBCB}"/>
              </a:ext>
            </a:extLst>
          </p:cNvPr>
          <p:cNvSpPr/>
          <p:nvPr/>
        </p:nvSpPr>
        <p:spPr>
          <a:xfrm>
            <a:off x="350559" y="3204309"/>
            <a:ext cx="8697867" cy="691415"/>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0" name="L-圖案 8">
            <a:extLst>
              <a:ext uri="{FF2B5EF4-FFF2-40B4-BE49-F238E27FC236}">
                <a16:creationId xmlns:a16="http://schemas.microsoft.com/office/drawing/2014/main" id="{9978AEEB-4DC0-4973-A4B1-8502C387BCAB}"/>
              </a:ext>
            </a:extLst>
          </p:cNvPr>
          <p:cNvSpPr/>
          <p:nvPr/>
        </p:nvSpPr>
        <p:spPr>
          <a:xfrm rot="19190857">
            <a:off x="84881" y="5238073"/>
            <a:ext cx="368300" cy="192087"/>
          </a:xfrm>
          <a:prstGeom prst="corner">
            <a:avLst/>
          </a:prstGeom>
          <a:solidFill>
            <a:schemeClr val="accent1"/>
          </a:solidFill>
          <a:ln w="6350">
            <a:solidFill>
              <a:srgbClr val="9E5E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1" name="L-圖案 9">
            <a:extLst>
              <a:ext uri="{FF2B5EF4-FFF2-40B4-BE49-F238E27FC236}">
                <a16:creationId xmlns:a16="http://schemas.microsoft.com/office/drawing/2014/main" id="{F2DEE5CD-01FB-44F7-AD07-759789EA2E32}"/>
              </a:ext>
            </a:extLst>
          </p:cNvPr>
          <p:cNvSpPr/>
          <p:nvPr/>
        </p:nvSpPr>
        <p:spPr>
          <a:xfrm rot="19190857">
            <a:off x="51544" y="5598435"/>
            <a:ext cx="368300" cy="192088"/>
          </a:xfrm>
          <a:prstGeom prst="corner">
            <a:avLst/>
          </a:prstGeom>
          <a:solidFill>
            <a:schemeClr val="accent1"/>
          </a:solidFill>
          <a:ln w="6350">
            <a:solidFill>
              <a:srgbClr val="9E5E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22" name="矩形圖說文字 4">
            <a:extLst>
              <a:ext uri="{FF2B5EF4-FFF2-40B4-BE49-F238E27FC236}">
                <a16:creationId xmlns:a16="http://schemas.microsoft.com/office/drawing/2014/main" id="{2AC6531E-98F3-4F7D-9DB3-77E705524E4C}"/>
              </a:ext>
            </a:extLst>
          </p:cNvPr>
          <p:cNvSpPr/>
          <p:nvPr/>
        </p:nvSpPr>
        <p:spPr>
          <a:xfrm flipH="1">
            <a:off x="2686372" y="5931836"/>
            <a:ext cx="4152578" cy="519028"/>
          </a:xfrm>
          <a:prstGeom prst="wedgeRectCallout">
            <a:avLst>
              <a:gd name="adj1" fmla="val 73700"/>
              <a:gd name="adj2" fmla="val -54273"/>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r>
              <a:rPr lang="zh-TW" altLang="en-US" sz="2000" b="1" dirty="0">
                <a:solidFill>
                  <a:schemeClr val="accent1"/>
                </a:solidFill>
                <a:latin typeface="微軟正黑體" panose="020B0604030504040204" pitchFamily="34" charset="-120"/>
                <a:ea typeface="微軟正黑體" panose="020B0604030504040204" pitchFamily="34" charset="-120"/>
              </a:rPr>
              <a:t>上傳申復申請書</a:t>
            </a:r>
            <a:r>
              <a:rPr lang="en-US" altLang="zh-TW" sz="2000" b="1" dirty="0">
                <a:solidFill>
                  <a:schemeClr val="accent1"/>
                </a:solidFill>
                <a:latin typeface="微軟正黑體" panose="020B0604030504040204" pitchFamily="34" charset="-120"/>
                <a:ea typeface="微軟正黑體" panose="020B0604030504040204" pitchFamily="34" charset="-120"/>
              </a:rPr>
              <a:t>&amp;</a:t>
            </a:r>
            <a:r>
              <a:rPr lang="zh-TW" altLang="en-US" sz="2000" b="1" dirty="0">
                <a:solidFill>
                  <a:schemeClr val="accent1"/>
                </a:solidFill>
                <a:latin typeface="微軟正黑體" panose="020B0604030504040204" pitchFamily="34" charset="-120"/>
                <a:ea typeface="微軟正黑體" panose="020B0604030504040204" pitchFamily="34" charset="-120"/>
              </a:rPr>
              <a:t>申復審議決定書</a:t>
            </a:r>
            <a:endParaRPr lang="en-US" altLang="zh-TW" sz="2000" b="1" dirty="0">
              <a:solidFill>
                <a:schemeClr val="accent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3376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文字方塊 6">
            <a:extLst>
              <a:ext uri="{FF2B5EF4-FFF2-40B4-BE49-F238E27FC236}">
                <a16:creationId xmlns:a16="http://schemas.microsoft.com/office/drawing/2014/main" id="{0DB61570-6E96-4071-A6F9-40E890CA51BB}"/>
              </a:ext>
            </a:extLst>
          </p:cNvPr>
          <p:cNvSpPr txBox="1">
            <a:spLocks noChangeArrowheads="1"/>
          </p:cNvSpPr>
          <p:nvPr/>
        </p:nvSpPr>
        <p:spPr bwMode="auto">
          <a:xfrm>
            <a:off x="0" y="981075"/>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0850" indent="-45085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 typeface="Arial" panose="020B0604020202020204" pitchFamily="34" charset="0"/>
              <a:buNone/>
            </a:pPr>
            <a:endParaRPr lang="zh-TW" altLang="en-US" sz="2400" b="1">
              <a:latin typeface="微軟正黑體" panose="020B0604030504040204" pitchFamily="34" charset="-120"/>
              <a:ea typeface="微軟正黑體" panose="020B0604030504040204" pitchFamily="34" charset="-120"/>
            </a:endParaRPr>
          </a:p>
          <a:p>
            <a:pPr>
              <a:spcBef>
                <a:spcPct val="0"/>
              </a:spcBef>
              <a:buFont typeface="Arial" panose="020B0604020202020204" pitchFamily="34" charset="0"/>
              <a:buNone/>
            </a:pPr>
            <a:endParaRPr lang="en-US" altLang="zh-TW" sz="2400" b="1">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CCF27E6-9F29-4D7C-96F5-8A61B7A0B218}"/>
              </a:ext>
            </a:extLst>
          </p:cNvPr>
          <p:cNvGraphicFramePr/>
          <p:nvPr>
            <p:extLst>
              <p:ext uri="{D42A27DB-BD31-4B8C-83A1-F6EECF244321}">
                <p14:modId xmlns:p14="http://schemas.microsoft.com/office/powerpoint/2010/main" val="3384679850"/>
              </p:ext>
            </p:extLst>
          </p:nvPr>
        </p:nvGraphicFramePr>
        <p:xfrm>
          <a:off x="276225" y="1352549"/>
          <a:ext cx="8591550" cy="4886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9033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a:extLst>
              <a:ext uri="{FF2B5EF4-FFF2-40B4-BE49-F238E27FC236}">
                <a16:creationId xmlns:a16="http://schemas.microsoft.com/office/drawing/2014/main" id="{C5781D39-771D-41EB-97A8-9E8D72F1E6EA}"/>
              </a:ext>
            </a:extLst>
          </p:cNvPr>
          <p:cNvSpPr txBox="1">
            <a:spLocks/>
          </p:cNvSpPr>
          <p:nvPr/>
        </p:nvSpPr>
        <p:spPr bwMode="auto">
          <a:xfrm>
            <a:off x="205241" y="1163520"/>
            <a:ext cx="76803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重為決定－涉及師生案</a:t>
            </a:r>
            <a:endParaRPr lang="en-US" altLang="zh-TW" sz="3200" b="1" dirty="0">
              <a:solidFill>
                <a:schemeClr val="accent1">
                  <a:lumMod val="75000"/>
                </a:schemeClr>
              </a:solidFill>
            </a:endParaRPr>
          </a:p>
        </p:txBody>
      </p:sp>
      <p:pic>
        <p:nvPicPr>
          <p:cNvPr id="16" name="Picture 3" descr="C:\Users\C221150528\Desktop\圖片\30.JPG">
            <a:extLst>
              <a:ext uri="{FF2B5EF4-FFF2-40B4-BE49-F238E27FC236}">
                <a16:creationId xmlns:a16="http://schemas.microsoft.com/office/drawing/2014/main" id="{8603BA98-1E73-4B57-947E-1B2BB1D0F5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874" r="15550" b="33839"/>
          <a:stretch/>
        </p:blipFill>
        <p:spPr bwMode="auto">
          <a:xfrm>
            <a:off x="205240" y="1862138"/>
            <a:ext cx="8580673" cy="140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圖說文字 4">
            <a:extLst>
              <a:ext uri="{FF2B5EF4-FFF2-40B4-BE49-F238E27FC236}">
                <a16:creationId xmlns:a16="http://schemas.microsoft.com/office/drawing/2014/main" id="{BF3DF937-6E50-4062-899A-BB5795AEF419}"/>
              </a:ext>
            </a:extLst>
          </p:cNvPr>
          <p:cNvSpPr/>
          <p:nvPr/>
        </p:nvSpPr>
        <p:spPr>
          <a:xfrm flipH="1">
            <a:off x="5149037" y="1665171"/>
            <a:ext cx="1533203" cy="519028"/>
          </a:xfrm>
          <a:prstGeom prst="wedgeRectCallout">
            <a:avLst>
              <a:gd name="adj1" fmla="val 36415"/>
              <a:gd name="adj2" fmla="val 151265"/>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r>
              <a:rPr lang="zh-TW" altLang="en-US" sz="2000" b="1" dirty="0">
                <a:solidFill>
                  <a:schemeClr val="accent1"/>
                </a:solidFill>
                <a:latin typeface="微軟正黑體" panose="020B0604030504040204" pitchFamily="34" charset="-120"/>
                <a:ea typeface="微軟正黑體" panose="020B0604030504040204" pitchFamily="34" charset="-120"/>
              </a:rPr>
              <a:t>文字說明</a:t>
            </a:r>
            <a:endParaRPr lang="en-US" altLang="zh-TW" sz="2000" b="1" dirty="0">
              <a:solidFill>
                <a:schemeClr val="accent1"/>
              </a:solidFill>
              <a:latin typeface="微軟正黑體" panose="020B0604030504040204" pitchFamily="34" charset="-120"/>
              <a:ea typeface="微軟正黑體" panose="020B0604030504040204" pitchFamily="34" charset="-120"/>
            </a:endParaRPr>
          </a:p>
        </p:txBody>
      </p:sp>
      <p:sp>
        <p:nvSpPr>
          <p:cNvPr id="23" name="矩形圖說文字 4">
            <a:extLst>
              <a:ext uri="{FF2B5EF4-FFF2-40B4-BE49-F238E27FC236}">
                <a16:creationId xmlns:a16="http://schemas.microsoft.com/office/drawing/2014/main" id="{67EECE45-4EB6-4D5C-8D64-4AEB8CC84F7C}"/>
              </a:ext>
            </a:extLst>
          </p:cNvPr>
          <p:cNvSpPr/>
          <p:nvPr/>
        </p:nvSpPr>
        <p:spPr>
          <a:xfrm flipH="1">
            <a:off x="4777241" y="4441601"/>
            <a:ext cx="1533203" cy="519028"/>
          </a:xfrm>
          <a:prstGeom prst="wedgeRectCallout">
            <a:avLst>
              <a:gd name="adj1" fmla="val 59401"/>
              <a:gd name="adj2" fmla="val 109057"/>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r>
              <a:rPr lang="zh-TW" altLang="en-US" sz="2000" b="1" dirty="0">
                <a:solidFill>
                  <a:schemeClr val="accent1"/>
                </a:solidFill>
                <a:latin typeface="微軟正黑體" panose="020B0604030504040204" pitchFamily="34" charset="-120"/>
                <a:ea typeface="微軟正黑體" panose="020B0604030504040204" pitchFamily="34" charset="-120"/>
              </a:rPr>
              <a:t>檔案上傳</a:t>
            </a:r>
            <a:endParaRPr lang="en-US" altLang="zh-TW" sz="2000" b="1" dirty="0">
              <a:solidFill>
                <a:schemeClr val="accent1"/>
              </a:solidFill>
              <a:latin typeface="微軟正黑體" panose="020B0604030504040204" pitchFamily="34" charset="-120"/>
              <a:ea typeface="微軟正黑體" panose="020B0604030504040204" pitchFamily="34" charset="-120"/>
            </a:endParaRPr>
          </a:p>
        </p:txBody>
      </p:sp>
      <p:pic>
        <p:nvPicPr>
          <p:cNvPr id="26" name="Picture 2">
            <a:extLst>
              <a:ext uri="{FF2B5EF4-FFF2-40B4-BE49-F238E27FC236}">
                <a16:creationId xmlns:a16="http://schemas.microsoft.com/office/drawing/2014/main" id="{7F352C08-FA9A-47B8-ABD9-19DFCCF223F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50" r="1975"/>
          <a:stretch/>
        </p:blipFill>
        <p:spPr>
          <a:xfrm>
            <a:off x="614816" y="3331394"/>
            <a:ext cx="2976680" cy="185685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descr="C:\Users\C221150528\Desktop\圖片\30.JPG">
            <a:extLst>
              <a:ext uri="{FF2B5EF4-FFF2-40B4-BE49-F238E27FC236}">
                <a16:creationId xmlns:a16="http://schemas.microsoft.com/office/drawing/2014/main" id="{16DCAB09-4EF3-4651-8204-D05801AFBF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840" r="15550" b="13833"/>
          <a:stretch/>
        </p:blipFill>
        <p:spPr bwMode="auto">
          <a:xfrm>
            <a:off x="205241" y="5252041"/>
            <a:ext cx="8906390" cy="122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圖說文字 4">
            <a:extLst>
              <a:ext uri="{FF2B5EF4-FFF2-40B4-BE49-F238E27FC236}">
                <a16:creationId xmlns:a16="http://schemas.microsoft.com/office/drawing/2014/main" id="{346E9310-F982-4F57-BD95-7A77B663ED8D}"/>
              </a:ext>
            </a:extLst>
          </p:cNvPr>
          <p:cNvSpPr/>
          <p:nvPr/>
        </p:nvSpPr>
        <p:spPr>
          <a:xfrm flipH="1">
            <a:off x="5458438" y="6025568"/>
            <a:ext cx="1533203" cy="519028"/>
          </a:xfrm>
          <a:prstGeom prst="wedgeRectCallout">
            <a:avLst>
              <a:gd name="adj1" fmla="val 80523"/>
              <a:gd name="adj2" fmla="val -28581"/>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r>
              <a:rPr lang="zh-TW" altLang="en-US" sz="2000" b="1" dirty="0">
                <a:solidFill>
                  <a:schemeClr val="accent1"/>
                </a:solidFill>
                <a:latin typeface="微軟正黑體" panose="020B0604030504040204" pitchFamily="34" charset="-120"/>
                <a:ea typeface="微軟正黑體" panose="020B0604030504040204" pitchFamily="34" charset="-120"/>
              </a:rPr>
              <a:t>檔案上傳</a:t>
            </a:r>
            <a:endParaRPr lang="en-US" altLang="zh-TW" sz="2000" b="1" dirty="0">
              <a:solidFill>
                <a:schemeClr val="accent1"/>
              </a:solidFill>
              <a:latin typeface="微軟正黑體" panose="020B0604030504040204" pitchFamily="34" charset="-120"/>
              <a:ea typeface="微軟正黑體" panose="020B0604030504040204" pitchFamily="34" charset="-120"/>
            </a:endParaRPr>
          </a:p>
        </p:txBody>
      </p:sp>
      <p:sp>
        <p:nvSpPr>
          <p:cNvPr id="28" name="流程圖: 替代處理程序 5">
            <a:extLst>
              <a:ext uri="{FF2B5EF4-FFF2-40B4-BE49-F238E27FC236}">
                <a16:creationId xmlns:a16="http://schemas.microsoft.com/office/drawing/2014/main" id="{DE227368-D2CE-4EB7-B6AB-D588561A2D5F}"/>
              </a:ext>
            </a:extLst>
          </p:cNvPr>
          <p:cNvSpPr/>
          <p:nvPr/>
        </p:nvSpPr>
        <p:spPr>
          <a:xfrm>
            <a:off x="517700" y="3283589"/>
            <a:ext cx="3183215" cy="1968451"/>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Tree>
    <p:extLst>
      <p:ext uri="{BB962C8B-B14F-4D97-AF65-F5344CB8AC3E}">
        <p14:creationId xmlns:p14="http://schemas.microsoft.com/office/powerpoint/2010/main" val="3711008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8ACE9569-80D2-4EA4-83E0-7E5043ACCAF2}"/>
              </a:ext>
            </a:extLst>
          </p:cNvPr>
          <p:cNvPicPr>
            <a:picLocks noChangeAspect="1"/>
          </p:cNvPicPr>
          <p:nvPr/>
        </p:nvPicPr>
        <p:blipFill rotWithShape="1">
          <a:blip r:embed="rId2"/>
          <a:srcRect b="13750"/>
          <a:stretch/>
        </p:blipFill>
        <p:spPr>
          <a:xfrm>
            <a:off x="1043021" y="1000126"/>
            <a:ext cx="6478554" cy="5580056"/>
          </a:xfrm>
          <a:prstGeom prst="rect">
            <a:avLst/>
          </a:prstGeom>
        </p:spPr>
      </p:pic>
      <p:sp>
        <p:nvSpPr>
          <p:cNvPr id="5" name="流程圖: 替代處理程序 5">
            <a:extLst>
              <a:ext uri="{FF2B5EF4-FFF2-40B4-BE49-F238E27FC236}">
                <a16:creationId xmlns:a16="http://schemas.microsoft.com/office/drawing/2014/main" id="{3EC85D16-5118-47F5-B557-9CF516A87098}"/>
              </a:ext>
            </a:extLst>
          </p:cNvPr>
          <p:cNvSpPr/>
          <p:nvPr/>
        </p:nvSpPr>
        <p:spPr>
          <a:xfrm>
            <a:off x="1388785" y="4255139"/>
            <a:ext cx="5869265" cy="1021711"/>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6" name="標題 1">
            <a:extLst>
              <a:ext uri="{FF2B5EF4-FFF2-40B4-BE49-F238E27FC236}">
                <a16:creationId xmlns:a16="http://schemas.microsoft.com/office/drawing/2014/main" id="{9444119D-D145-4668-9C9F-2B92A5CAE3D3}"/>
              </a:ext>
            </a:extLst>
          </p:cNvPr>
          <p:cNvSpPr txBox="1">
            <a:spLocks/>
          </p:cNvSpPr>
          <p:nvPr/>
        </p:nvSpPr>
        <p:spPr bwMode="auto">
          <a:xfrm>
            <a:off x="205241" y="1163520"/>
            <a:ext cx="76803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重為決定重要函示</a:t>
            </a:r>
            <a:endParaRPr lang="en-US" altLang="zh-TW" sz="3200" b="1" dirty="0">
              <a:solidFill>
                <a:schemeClr val="accent1">
                  <a:lumMod val="75000"/>
                </a:schemeClr>
              </a:solidFill>
            </a:endParaRPr>
          </a:p>
        </p:txBody>
      </p:sp>
      <p:sp>
        <p:nvSpPr>
          <p:cNvPr id="7" name="Rectangle 3">
            <a:extLst>
              <a:ext uri="{FF2B5EF4-FFF2-40B4-BE49-F238E27FC236}">
                <a16:creationId xmlns:a16="http://schemas.microsoft.com/office/drawing/2014/main" id="{9C0C4222-8A1E-48B1-8E07-FD131BA0554F}"/>
              </a:ext>
            </a:extLst>
          </p:cNvPr>
          <p:cNvSpPr>
            <a:spLocks noChangeArrowheads="1"/>
          </p:cNvSpPr>
          <p:nvPr/>
        </p:nvSpPr>
        <p:spPr bwMode="auto">
          <a:xfrm>
            <a:off x="3845378" y="1000126"/>
            <a:ext cx="5226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1800" b="0" i="0" u="none" strike="noStrike" cap="none" normalizeH="0" baseline="0" dirty="0">
                <a:ln>
                  <a:noFill/>
                </a:ln>
                <a:solidFill>
                  <a:srgbClr val="000000"/>
                </a:solidFill>
                <a:effectLst/>
                <a:latin typeface="Arial" panose="020B0604020202020204" pitchFamily="34" charset="0"/>
                <a:ea typeface="SYMBOLfont"/>
              </a:rPr>
              <a:t>本府</a:t>
            </a:r>
            <a:r>
              <a:rPr kumimoji="0" lang="zh-TW" altLang="zh-TW" sz="1800" b="0" i="0" u="none" strike="noStrike" cap="none" normalizeH="0" baseline="0" dirty="0">
                <a:ln>
                  <a:noFill/>
                </a:ln>
                <a:solidFill>
                  <a:srgbClr val="000000"/>
                </a:solidFill>
                <a:effectLst/>
                <a:latin typeface="Arial" panose="020B0604020202020204" pitchFamily="34" charset="0"/>
                <a:ea typeface="SYMBOLfont"/>
              </a:rPr>
              <a:t>112年8月23日基府教特參字第1120135285號</a:t>
            </a:r>
            <a:endParaRPr kumimoji="0" lang="zh-TW" altLang="zh-TW"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17544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04538BD7-463E-4BFA-9259-B3FB264079E1}"/>
              </a:ext>
            </a:extLst>
          </p:cNvPr>
          <p:cNvGrpSpPr/>
          <p:nvPr/>
        </p:nvGrpSpPr>
        <p:grpSpPr>
          <a:xfrm>
            <a:off x="575507" y="1865644"/>
            <a:ext cx="7854117" cy="4535155"/>
            <a:chOff x="195642" y="1476590"/>
            <a:chExt cx="8608115" cy="4876585"/>
          </a:xfrm>
        </p:grpSpPr>
        <p:pic>
          <p:nvPicPr>
            <p:cNvPr id="4" name="圖片 3">
              <a:extLst>
                <a:ext uri="{FF2B5EF4-FFF2-40B4-BE49-F238E27FC236}">
                  <a16:creationId xmlns:a16="http://schemas.microsoft.com/office/drawing/2014/main" id="{7D836FFE-E096-44C5-9D66-B332B3594B19}"/>
                </a:ext>
              </a:extLst>
            </p:cNvPr>
            <p:cNvPicPr>
              <a:picLocks noChangeAspect="1"/>
            </p:cNvPicPr>
            <p:nvPr/>
          </p:nvPicPr>
          <p:blipFill>
            <a:blip r:embed="rId2"/>
            <a:stretch>
              <a:fillRect/>
            </a:stretch>
          </p:blipFill>
          <p:spPr>
            <a:xfrm>
              <a:off x="195642" y="1476590"/>
              <a:ext cx="8608115" cy="4876585"/>
            </a:xfrm>
            <a:prstGeom prst="rect">
              <a:avLst/>
            </a:prstGeom>
          </p:spPr>
        </p:pic>
        <p:sp>
          <p:nvSpPr>
            <p:cNvPr id="5" name="流程圖: 替代處理程序 5">
              <a:extLst>
                <a:ext uri="{FF2B5EF4-FFF2-40B4-BE49-F238E27FC236}">
                  <a16:creationId xmlns:a16="http://schemas.microsoft.com/office/drawing/2014/main" id="{EE736CBE-3AF1-4ECC-BCA8-219F631B75B4}"/>
                </a:ext>
              </a:extLst>
            </p:cNvPr>
            <p:cNvSpPr/>
            <p:nvPr/>
          </p:nvSpPr>
          <p:spPr>
            <a:xfrm>
              <a:off x="1103035" y="4489554"/>
              <a:ext cx="7431365" cy="1783711"/>
            </a:xfrm>
            <a:prstGeom prst="flowChartAlternateProcess">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grpSp>
      <p:sp>
        <p:nvSpPr>
          <p:cNvPr id="6" name="標題 1">
            <a:extLst>
              <a:ext uri="{FF2B5EF4-FFF2-40B4-BE49-F238E27FC236}">
                <a16:creationId xmlns:a16="http://schemas.microsoft.com/office/drawing/2014/main" id="{E1759650-B4E3-4820-A867-F77859571441}"/>
              </a:ext>
            </a:extLst>
          </p:cNvPr>
          <p:cNvSpPr txBox="1">
            <a:spLocks/>
          </p:cNvSpPr>
          <p:nvPr/>
        </p:nvSpPr>
        <p:spPr bwMode="auto">
          <a:xfrm>
            <a:off x="205241" y="1163520"/>
            <a:ext cx="76803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重為決定重要函示</a:t>
            </a:r>
            <a:endParaRPr lang="en-US" altLang="zh-TW" sz="3200" b="1" dirty="0">
              <a:solidFill>
                <a:schemeClr val="accent1">
                  <a:lumMod val="75000"/>
                </a:schemeClr>
              </a:solidFill>
            </a:endParaRPr>
          </a:p>
        </p:txBody>
      </p:sp>
      <p:sp>
        <p:nvSpPr>
          <p:cNvPr id="10" name="Rectangle 3">
            <a:extLst>
              <a:ext uri="{FF2B5EF4-FFF2-40B4-BE49-F238E27FC236}">
                <a16:creationId xmlns:a16="http://schemas.microsoft.com/office/drawing/2014/main" id="{6E9F16A2-9145-4791-83E8-124E9EF14800}"/>
              </a:ext>
            </a:extLst>
          </p:cNvPr>
          <p:cNvSpPr>
            <a:spLocks noChangeArrowheads="1"/>
          </p:cNvSpPr>
          <p:nvPr/>
        </p:nvSpPr>
        <p:spPr bwMode="auto">
          <a:xfrm>
            <a:off x="3835853" y="1057646"/>
            <a:ext cx="5226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1800" b="0" i="0" u="none" strike="noStrike" cap="none" normalizeH="0" baseline="0" dirty="0">
                <a:ln>
                  <a:noFill/>
                </a:ln>
                <a:solidFill>
                  <a:srgbClr val="000000"/>
                </a:solidFill>
                <a:effectLst/>
                <a:latin typeface="Arial" panose="020B0604020202020204" pitchFamily="34" charset="0"/>
                <a:ea typeface="SYMBOLfont"/>
              </a:rPr>
              <a:t>本府</a:t>
            </a:r>
            <a:r>
              <a:rPr kumimoji="0" lang="zh-TW" altLang="zh-TW" sz="1800" b="0" i="0" u="none" strike="noStrike" cap="none" normalizeH="0" baseline="0" dirty="0">
                <a:ln>
                  <a:noFill/>
                </a:ln>
                <a:solidFill>
                  <a:srgbClr val="000000"/>
                </a:solidFill>
                <a:effectLst/>
                <a:latin typeface="Arial" panose="020B0604020202020204" pitchFamily="34" charset="0"/>
                <a:ea typeface="SYMBOLfont"/>
              </a:rPr>
              <a:t>112年8月23日基府教特參字第1120135285號</a:t>
            </a:r>
            <a:endParaRPr kumimoji="0" lang="zh-TW" altLang="zh-TW"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87894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3">
            <a:extLst>
              <a:ext uri="{FF2B5EF4-FFF2-40B4-BE49-F238E27FC236}">
                <a16:creationId xmlns:a16="http://schemas.microsoft.com/office/drawing/2014/main" id="{87881534-F073-4F3F-8292-65887C1DF4C6}"/>
              </a:ext>
            </a:extLst>
          </p:cNvPr>
          <p:cNvSpPr txBox="1">
            <a:spLocks noGrp="1" noChangeArrowheads="1"/>
          </p:cNvSpPr>
          <p:nvPr/>
        </p:nvSpPr>
        <p:spPr bwMode="auto">
          <a:xfrm>
            <a:off x="8459788" y="6305550"/>
            <a:ext cx="61118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TW" sz="1600" b="1" i="0" u="none" strike="noStrike" kern="1200" cap="none" spc="0" normalizeH="0" baseline="0" noProof="0">
                <a:ln>
                  <a:noFill/>
                </a:ln>
                <a:solidFill>
                  <a:srgbClr val="0033CC"/>
                </a:solidFill>
                <a:effectLst/>
                <a:uLnTx/>
                <a:uFillTx/>
                <a:latin typeface="Tahoma" panose="020B0604030504040204" pitchFamily="34" charset="0"/>
                <a:ea typeface="微軟正黑體" panose="020B0604030504040204" pitchFamily="34" charset="-120"/>
                <a:cs typeface="Tahoma" panose="020B0604030504040204" pitchFamily="34" charset="0"/>
              </a:rPr>
              <a:t>1</a:t>
            </a:r>
          </a:p>
        </p:txBody>
      </p:sp>
      <p:graphicFrame>
        <p:nvGraphicFramePr>
          <p:cNvPr id="6" name="資料庫圖表 5">
            <a:extLst>
              <a:ext uri="{FF2B5EF4-FFF2-40B4-BE49-F238E27FC236}">
                <a16:creationId xmlns:a16="http://schemas.microsoft.com/office/drawing/2014/main" id="{6F64BE91-AC1E-41BF-A8A1-443A3018C948}"/>
              </a:ext>
            </a:extLst>
          </p:cNvPr>
          <p:cNvGraphicFramePr/>
          <p:nvPr>
            <p:extLst>
              <p:ext uri="{D42A27DB-BD31-4B8C-83A1-F6EECF244321}">
                <p14:modId xmlns:p14="http://schemas.microsoft.com/office/powerpoint/2010/main" val="3795299367"/>
              </p:ext>
            </p:extLst>
          </p:nvPr>
        </p:nvGraphicFramePr>
        <p:xfrm>
          <a:off x="0" y="6453336"/>
          <a:ext cx="9144000" cy="404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群組 6">
            <a:extLst>
              <a:ext uri="{FF2B5EF4-FFF2-40B4-BE49-F238E27FC236}">
                <a16:creationId xmlns:a16="http://schemas.microsoft.com/office/drawing/2014/main" id="{708DCB7F-0AD6-4E3A-8034-8595EE941540}"/>
              </a:ext>
            </a:extLst>
          </p:cNvPr>
          <p:cNvGrpSpPr/>
          <p:nvPr/>
        </p:nvGrpSpPr>
        <p:grpSpPr>
          <a:xfrm>
            <a:off x="683568" y="1772816"/>
            <a:ext cx="3997115" cy="3960440"/>
            <a:chOff x="1116" y="0"/>
            <a:chExt cx="2176611" cy="404663"/>
          </a:xfrm>
          <a:solidFill>
            <a:srgbClr val="E6B729"/>
          </a:solidFill>
        </p:grpSpPr>
        <p:sp>
          <p:nvSpPr>
            <p:cNvPr id="9" name="矩形 8">
              <a:extLst>
                <a:ext uri="{FF2B5EF4-FFF2-40B4-BE49-F238E27FC236}">
                  <a16:creationId xmlns:a16="http://schemas.microsoft.com/office/drawing/2014/main" id="{949F057D-562B-4407-9B80-809E52F8E5B6}"/>
                </a:ext>
              </a:extLst>
            </p:cNvPr>
            <p:cNvSpPr/>
            <p:nvPr/>
          </p:nvSpPr>
          <p:spPr>
            <a:xfrm>
              <a:off x="1116" y="0"/>
              <a:ext cx="2176611" cy="404663"/>
            </a:xfrm>
            <a:prstGeom prst="ellipse">
              <a:avLst/>
            </a:pr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文字方塊 9">
              <a:extLst>
                <a:ext uri="{FF2B5EF4-FFF2-40B4-BE49-F238E27FC236}">
                  <a16:creationId xmlns:a16="http://schemas.microsoft.com/office/drawing/2014/main" id="{3910A623-4CE4-4499-8F5D-105EC5216843}"/>
                </a:ext>
              </a:extLst>
            </p:cNvPr>
            <p:cNvSpPr txBox="1"/>
            <p:nvPr/>
          </p:nvSpPr>
          <p:spPr>
            <a:xfrm>
              <a:off x="1116" y="0"/>
              <a:ext cx="2176611" cy="404663"/>
            </a:xfrm>
            <a:prstGeom prst="ellipse">
              <a:avLst/>
            </a:prstGeom>
            <a:solidFill>
              <a:srgbClr val="6AAC90"/>
            </a:solidFill>
            <a:ln>
              <a:noFill/>
            </a:ln>
          </p:spPr>
          <p:style>
            <a:lnRef idx="0">
              <a:scrgbClr r="0" g="0" b="0"/>
            </a:lnRef>
            <a:fillRef idx="0">
              <a:scrgbClr r="0" g="0" b="0"/>
            </a:fillRef>
            <a:effectRef idx="0">
              <a:scrgbClr r="0" g="0" b="0"/>
            </a:effectRef>
            <a:fontRef idx="minor">
              <a:schemeClr val="lt1"/>
            </a:fontRef>
          </p:style>
          <p:txBody>
            <a:bodyPr lIns="106680" tIns="53340" rIns="26670" bIns="53340" spcCol="1270" anchor="ct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zh-TW" altLang="en-US" sz="7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注意事項</a:t>
              </a:r>
            </a:p>
          </p:txBody>
        </p:sp>
      </p:grpSp>
      <p:sp>
        <p:nvSpPr>
          <p:cNvPr id="8" name="內容版面配置區 2">
            <a:extLst>
              <a:ext uri="{FF2B5EF4-FFF2-40B4-BE49-F238E27FC236}">
                <a16:creationId xmlns:a16="http://schemas.microsoft.com/office/drawing/2014/main" id="{2022B4C7-A2C7-42A0-80CB-2CE5D2EA29E6}"/>
              </a:ext>
            </a:extLst>
          </p:cNvPr>
          <p:cNvSpPr>
            <a:spLocks noGrp="1"/>
          </p:cNvSpPr>
          <p:nvPr>
            <p:ph idx="1"/>
          </p:nvPr>
        </p:nvSpPr>
        <p:spPr>
          <a:xfrm>
            <a:off x="4903788" y="3256486"/>
            <a:ext cx="3997325" cy="993099"/>
          </a:xfrm>
        </p:spPr>
        <p:txBody>
          <a:bodyPr rtlCol="0">
            <a:normAutofit/>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填報時間</a:t>
            </a:r>
            <a:r>
              <a:rPr lang="en-US" altLang="zh-TW" sz="2400" b="1" dirty="0">
                <a:solidFill>
                  <a:schemeClr val="accent5">
                    <a:lumMod val="75000"/>
                  </a:schemeClr>
                </a:solidFill>
                <a:latin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rPr>
              <a:t>抽換方式</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結案資料填寫</a:t>
            </a:r>
            <a:r>
              <a:rPr lang="en-US" altLang="zh-TW" sz="2400" b="1" dirty="0">
                <a:solidFill>
                  <a:schemeClr val="accent5">
                    <a:lumMod val="75000"/>
                  </a:schemeClr>
                </a:solidFill>
                <a:latin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rPr>
              <a:t>瑕疵整理</a:t>
            </a:r>
          </a:p>
        </p:txBody>
      </p:sp>
    </p:spTree>
    <p:extLst>
      <p:ext uri="{BB962C8B-B14F-4D97-AF65-F5344CB8AC3E}">
        <p14:creationId xmlns:p14="http://schemas.microsoft.com/office/powerpoint/2010/main" val="3403649708"/>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1471947"/>
            <a:ext cx="6867525" cy="64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案件之處理情形應於何時填寫？</a:t>
            </a:r>
          </a:p>
        </p:txBody>
      </p:sp>
      <p:sp>
        <p:nvSpPr>
          <p:cNvPr id="4" name="矩形 3">
            <a:extLst>
              <a:ext uri="{FF2B5EF4-FFF2-40B4-BE49-F238E27FC236}">
                <a16:creationId xmlns:a16="http://schemas.microsoft.com/office/drawing/2014/main" id="{6D60C3E6-BDE6-4C69-8C36-E2291DD2C16B}"/>
              </a:ext>
            </a:extLst>
          </p:cNvPr>
          <p:cNvSpPr/>
          <p:nvPr/>
        </p:nvSpPr>
        <p:spPr>
          <a:xfrm>
            <a:off x="176212" y="2166395"/>
            <a:ext cx="8624888" cy="2794483"/>
          </a:xfrm>
          <a:prstGeom prst="rect">
            <a:avLst/>
          </a:prstGeom>
        </p:spPr>
        <p:txBody>
          <a:bodyPr wrap="square">
            <a:spAutoFit/>
          </a:bodyPr>
          <a:lstStyle/>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可隨時填寫，或於案件處理完成後填寫。</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點擊</a:t>
            </a:r>
            <a:r>
              <a:rPr lang="zh-TW" altLang="en-US" sz="2400" b="1" dirty="0">
                <a:solidFill>
                  <a:schemeClr val="accent1"/>
                </a:solidFill>
                <a:latin typeface="微軟正黑體" panose="020B0604030504040204" pitchFamily="34" charset="-120"/>
                <a:ea typeface="微軟正黑體" panose="020B0604030504040204" pitchFamily="34" charset="-120"/>
              </a:rPr>
              <a:t>「暫存」</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按鈕以完成儲存動作。</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陳報作業務請於本案之處理確實完成後，方點擊</a:t>
            </a:r>
            <a:r>
              <a:rPr lang="zh-TW" altLang="en-US" sz="2400" b="1" dirty="0">
                <a:solidFill>
                  <a:schemeClr val="accent1"/>
                </a:solidFill>
                <a:latin typeface="微軟正黑體" panose="020B0604030504040204" pitchFamily="34" charset="-120"/>
                <a:ea typeface="微軟正黑體" panose="020B0604030504040204" pitchFamily="34" charset="-120"/>
              </a:rPr>
              <a:t>「陳報」</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a:t>
            </a:r>
          </a:p>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應依據性平法第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36</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條規定辦理，於調查處理之時限內完成填報及陳報作業。</a:t>
            </a:r>
          </a:p>
        </p:txBody>
      </p:sp>
    </p:spTree>
    <p:extLst>
      <p:ext uri="{BB962C8B-B14F-4D97-AF65-F5344CB8AC3E}">
        <p14:creationId xmlns:p14="http://schemas.microsoft.com/office/powerpoint/2010/main" val="21508100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1052847"/>
            <a:ext cx="6867525" cy="64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案件需修正陳報內容或抽換檔案</a:t>
            </a:r>
          </a:p>
        </p:txBody>
      </p:sp>
      <p:pic>
        <p:nvPicPr>
          <p:cNvPr id="3" name="圖片 2">
            <a:extLst>
              <a:ext uri="{FF2B5EF4-FFF2-40B4-BE49-F238E27FC236}">
                <a16:creationId xmlns:a16="http://schemas.microsoft.com/office/drawing/2014/main" id="{2A3B8A6B-A917-4341-8529-26F4C995926B}"/>
              </a:ext>
            </a:extLst>
          </p:cNvPr>
          <p:cNvPicPr>
            <a:picLocks noChangeAspect="1"/>
          </p:cNvPicPr>
          <p:nvPr/>
        </p:nvPicPr>
        <p:blipFill rotWithShape="1">
          <a:blip r:embed="rId3"/>
          <a:srcRect l="2108" t="2527" r="-1263" b="-1735"/>
          <a:stretch/>
        </p:blipFill>
        <p:spPr>
          <a:xfrm>
            <a:off x="4111349" y="2647950"/>
            <a:ext cx="4898975" cy="2714625"/>
          </a:xfrm>
          <a:prstGeom prst="rect">
            <a:avLst/>
          </a:prstGeom>
        </p:spPr>
      </p:pic>
      <p:sp>
        <p:nvSpPr>
          <p:cNvPr id="4" name="矩形 3">
            <a:extLst>
              <a:ext uri="{FF2B5EF4-FFF2-40B4-BE49-F238E27FC236}">
                <a16:creationId xmlns:a16="http://schemas.microsoft.com/office/drawing/2014/main" id="{6D60C3E6-BDE6-4C69-8C36-E2291DD2C16B}"/>
              </a:ext>
            </a:extLst>
          </p:cNvPr>
          <p:cNvSpPr/>
          <p:nvPr/>
        </p:nvSpPr>
        <p:spPr>
          <a:xfrm>
            <a:off x="0" y="1909880"/>
            <a:ext cx="3795387" cy="4190763"/>
          </a:xfrm>
          <a:prstGeom prst="rect">
            <a:avLst/>
          </a:prstGeom>
        </p:spPr>
        <p:txBody>
          <a:bodyPr wrap="square">
            <a:spAutoFit/>
          </a:bodyPr>
          <a:lstStyle/>
          <a:p>
            <a:pPr marL="342900" lvl="0"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至</a:t>
            </a:r>
            <a:r>
              <a:rPr lang="zh-TW" altLang="zh-TW" sz="2000" b="1" dirty="0">
                <a:solidFill>
                  <a:schemeClr val="accent1"/>
                </a:solidFill>
                <a:latin typeface="微軟正黑體" panose="020B0604030504040204" pitchFamily="34" charset="-120"/>
                <a:ea typeface="微軟正黑體" panose="020B0604030504040204" pitchFamily="34" charset="-120"/>
              </a:rPr>
              <a:t>「待處理案件」</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1"/>
                </a:solidFill>
                <a:latin typeface="微軟正黑體" panose="020B0604030504040204" pitchFamily="34" charset="-120"/>
                <a:ea typeface="微軟正黑體" panose="020B0604030504040204" pitchFamily="34" charset="-120"/>
              </a:rPr>
              <a:t>填報</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1"/>
                </a:solidFill>
                <a:latin typeface="微軟正黑體" panose="020B0604030504040204" pitchFamily="34" charset="-120"/>
                <a:ea typeface="微軟正黑體" panose="020B0604030504040204" pitchFamily="34" charset="-120"/>
              </a:rPr>
              <a:t>審核歷程</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或</a:t>
            </a:r>
            <a:r>
              <a:rPr lang="zh-TW" altLang="zh-TW" sz="2000" b="1" dirty="0">
                <a:solidFill>
                  <a:schemeClr val="accent1"/>
                </a:solidFill>
                <a:latin typeface="微軟正黑體" panose="020B0604030504040204" pitchFamily="34" charset="-120"/>
                <a:ea typeface="微軟正黑體" panose="020B0604030504040204" pitchFamily="34" charset="-120"/>
              </a:rPr>
              <a:t>「待審核案件」</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1"/>
                </a:solidFill>
                <a:latin typeface="微軟正黑體" panose="020B0604030504040204" pitchFamily="34" charset="-120"/>
                <a:ea typeface="微軟正黑體" panose="020B0604030504040204" pitchFamily="34" charset="-120"/>
              </a:rPr>
              <a:t>檢視</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1"/>
                </a:solidFill>
                <a:latin typeface="微軟正黑體" panose="020B0604030504040204" pitchFamily="34" charset="-120"/>
                <a:ea typeface="微軟正黑體" panose="020B0604030504040204" pitchFamily="34" charset="-120"/>
              </a:rPr>
              <a:t>案件審核進度</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確認本案件陳報之階段</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342900" lvl="0" indent="-342900" eaLnBrk="0" hangingPunct="0">
              <a:lnSpc>
                <a:spcPct val="150000"/>
              </a:lnSpc>
              <a:spcBef>
                <a:spcPct val="0"/>
              </a:spcBef>
              <a:buFont typeface="Arial" panose="020B0604020202020204" pitchFamily="34" charset="0"/>
              <a:buChar char="•"/>
              <a:defRPr/>
            </a:pP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請該階段人員以「退回學校承辦人」</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方式</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，學校承辦人可於</a:t>
            </a:r>
            <a:r>
              <a:rPr lang="zh-TW" altLang="zh-TW" sz="2000" b="1" dirty="0">
                <a:solidFill>
                  <a:schemeClr val="accent1"/>
                </a:solidFill>
                <a:latin typeface="微軟正黑體" panose="020B0604030504040204" pitchFamily="34" charset="-120"/>
                <a:ea typeface="微軟正黑體" panose="020B0604030504040204" pitchFamily="34" charset="-120"/>
              </a:rPr>
              <a:t>「待處理案件區」</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1"/>
                </a:solidFill>
                <a:latin typeface="微軟正黑體" panose="020B0604030504040204" pitchFamily="34" charset="-120"/>
                <a:ea typeface="微軟正黑體" panose="020B0604030504040204" pitchFamily="34" charset="-120"/>
              </a:rPr>
              <a:t>填報</a:t>
            </a:r>
            <a:r>
              <a:rPr lang="en-US" altLang="zh-TW" sz="2000" b="1" dirty="0">
                <a:solidFill>
                  <a:schemeClr val="accent1"/>
                </a:solidFill>
                <a:latin typeface="微軟正黑體" panose="020B0604030504040204" pitchFamily="34" charset="-120"/>
                <a:ea typeface="微軟正黑體" panose="020B0604030504040204" pitchFamily="34" charset="-120"/>
              </a:rPr>
              <a:t>-</a:t>
            </a:r>
            <a:r>
              <a:rPr lang="zh-TW" altLang="zh-TW" sz="2000" b="1" dirty="0">
                <a:solidFill>
                  <a:schemeClr val="accent5">
                    <a:lumMod val="75000"/>
                  </a:schemeClr>
                </a:solidFill>
                <a:latin typeface="微軟正黑體" panose="020B0604030504040204" pitchFamily="34" charset="-120"/>
                <a:ea typeface="微軟正黑體" panose="020B0604030504040204" pitchFamily="34" charset="-120"/>
              </a:rPr>
              <a:t>進行填報內容之修正或檔案更換。</a:t>
            </a:r>
          </a:p>
        </p:txBody>
      </p:sp>
    </p:spTree>
    <p:extLst>
      <p:ext uri="{BB962C8B-B14F-4D97-AF65-F5344CB8AC3E}">
        <p14:creationId xmlns:p14="http://schemas.microsoft.com/office/powerpoint/2010/main" val="34003660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圖片 2">
            <a:extLst>
              <a:ext uri="{FF2B5EF4-FFF2-40B4-BE49-F238E27FC236}">
                <a16:creationId xmlns:a16="http://schemas.microsoft.com/office/drawing/2014/main" id="{F4F189F3-27BC-4925-8E5F-85CE483A322B}"/>
              </a:ext>
            </a:extLst>
          </p:cNvPr>
          <p:cNvPicPr>
            <a:picLocks noChangeAspect="1"/>
          </p:cNvPicPr>
          <p:nvPr/>
        </p:nvPicPr>
        <p:blipFill rotWithShape="1">
          <a:blip r:embed="rId3">
            <a:extLst>
              <a:ext uri="{28A0092B-C50C-407E-A947-70E740481C1C}">
                <a14:useLocalDpi xmlns:a14="http://schemas.microsoft.com/office/drawing/2010/main" val="0"/>
              </a:ext>
            </a:extLst>
          </a:blip>
          <a:srcRect l="2520" r="4732"/>
          <a:stretch/>
        </p:blipFill>
        <p:spPr bwMode="auto">
          <a:xfrm>
            <a:off x="266700" y="1535113"/>
            <a:ext cx="8411696"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圖片 3">
            <a:extLst>
              <a:ext uri="{FF2B5EF4-FFF2-40B4-BE49-F238E27FC236}">
                <a16:creationId xmlns:a16="http://schemas.microsoft.com/office/drawing/2014/main" id="{CCBD224D-51BE-4844-8C9C-D59103E79F2D}"/>
              </a:ext>
            </a:extLst>
          </p:cNvPr>
          <p:cNvPicPr>
            <a:picLocks noChangeAspect="1"/>
          </p:cNvPicPr>
          <p:nvPr/>
        </p:nvPicPr>
        <p:blipFill rotWithShape="1">
          <a:blip r:embed="rId4">
            <a:extLst>
              <a:ext uri="{28A0092B-C50C-407E-A947-70E740481C1C}">
                <a14:useLocalDpi xmlns:a14="http://schemas.microsoft.com/office/drawing/2010/main" val="0"/>
              </a:ext>
            </a:extLst>
          </a:blip>
          <a:srcRect t="35647" b="11925"/>
          <a:stretch/>
        </p:blipFill>
        <p:spPr bwMode="auto">
          <a:xfrm>
            <a:off x="2486961" y="5876925"/>
            <a:ext cx="6104950" cy="61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圖說文字 4">
            <a:extLst>
              <a:ext uri="{FF2B5EF4-FFF2-40B4-BE49-F238E27FC236}">
                <a16:creationId xmlns:a16="http://schemas.microsoft.com/office/drawing/2014/main" id="{D1F42FF3-F362-4501-AA94-50F4393305C8}"/>
              </a:ext>
            </a:extLst>
          </p:cNvPr>
          <p:cNvSpPr/>
          <p:nvPr/>
        </p:nvSpPr>
        <p:spPr>
          <a:xfrm flipH="1">
            <a:off x="4638674" y="4073585"/>
            <a:ext cx="2438399" cy="1403916"/>
          </a:xfrm>
          <a:prstGeom prst="wedgeRectCallout">
            <a:avLst>
              <a:gd name="adj1" fmla="val 53491"/>
              <a:gd name="adj2" fmla="val 94035"/>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eaLnBrk="1" hangingPunct="1">
              <a:defRPr/>
            </a:pPr>
            <a:r>
              <a:rPr lang="zh-TW" altLang="en-US" b="1" spc="50" dirty="0">
                <a:ln w="11430"/>
                <a:solidFill>
                  <a:schemeClr val="bg1"/>
                </a:solidFill>
                <a:latin typeface="微軟正黑體" panose="020B0604030504040204" pitchFamily="34" charset="-120"/>
                <a:ea typeface="微軟正黑體" panose="020B0604030504040204" pitchFamily="34" charset="-120"/>
              </a:rPr>
              <a:t>係指退回至下一層級</a:t>
            </a:r>
            <a:r>
              <a:rPr lang="en-US" altLang="zh-TW" b="1" spc="50" dirty="0">
                <a:ln w="11430"/>
                <a:solidFill>
                  <a:schemeClr val="bg1"/>
                </a:solidFill>
                <a:latin typeface="微軟正黑體" panose="020B0604030504040204" pitchFamily="34" charset="-120"/>
                <a:ea typeface="微軟正黑體" panose="020B0604030504040204" pitchFamily="34" charset="-120"/>
              </a:rPr>
              <a:t>(</a:t>
            </a:r>
            <a:r>
              <a:rPr lang="zh-TW" altLang="en-US" b="1" spc="50" dirty="0">
                <a:ln w="11430"/>
                <a:solidFill>
                  <a:schemeClr val="bg1"/>
                </a:solidFill>
                <a:latin typeface="微軟正黑體" panose="020B0604030504040204" pitchFamily="34" charset="-120"/>
                <a:ea typeface="微軟正黑體" panose="020B0604030504040204" pitchFamily="34" charset="-120"/>
              </a:rPr>
              <a:t>例如：主管</a:t>
            </a:r>
            <a:r>
              <a:rPr lang="en-US" altLang="zh-TW" b="1" spc="50" dirty="0">
                <a:ln w="11430"/>
                <a:solidFill>
                  <a:schemeClr val="bg1"/>
                </a:solidFill>
                <a:latin typeface="微軟正黑體" panose="020B0604030504040204" pitchFamily="34" charset="-120"/>
                <a:ea typeface="微軟正黑體" panose="020B0604030504040204" pitchFamily="34" charset="-120"/>
              </a:rPr>
              <a:t>SV2</a:t>
            </a:r>
            <a:r>
              <a:rPr lang="zh-TW" altLang="en-US" b="1" spc="50" dirty="0">
                <a:ln w="11430"/>
                <a:solidFill>
                  <a:schemeClr val="bg1"/>
                </a:solidFill>
                <a:latin typeface="微軟正黑體" panose="020B0604030504040204" pitchFamily="34" charset="-120"/>
                <a:ea typeface="微軟正黑體" panose="020B0604030504040204" pitchFamily="34" charset="-120"/>
              </a:rPr>
              <a:t>退回至主管</a:t>
            </a:r>
            <a:r>
              <a:rPr lang="en-US" altLang="zh-TW" b="1" spc="50" dirty="0">
                <a:ln w="11430"/>
                <a:solidFill>
                  <a:schemeClr val="bg1"/>
                </a:solidFill>
                <a:latin typeface="微軟正黑體" panose="020B0604030504040204" pitchFamily="34" charset="-120"/>
                <a:ea typeface="微軟正黑體" panose="020B0604030504040204" pitchFamily="34" charset="-120"/>
              </a:rPr>
              <a:t>SV1)</a:t>
            </a:r>
            <a:endParaRPr lang="zh-TW" altLang="en-US" b="1" spc="50" dirty="0">
              <a:ln w="11430"/>
              <a:solidFill>
                <a:schemeClr val="bg1"/>
              </a:solidFill>
              <a:latin typeface="微軟正黑體" panose="020B0604030504040204" pitchFamily="34" charset="-120"/>
              <a:ea typeface="微軟正黑體" panose="020B0604030504040204" pitchFamily="34" charset="-120"/>
            </a:endParaRPr>
          </a:p>
        </p:txBody>
      </p:sp>
      <p:sp>
        <p:nvSpPr>
          <p:cNvPr id="10" name="矩形圖說文字 5">
            <a:extLst>
              <a:ext uri="{FF2B5EF4-FFF2-40B4-BE49-F238E27FC236}">
                <a16:creationId xmlns:a16="http://schemas.microsoft.com/office/drawing/2014/main" id="{C4DA853A-7FDF-42E3-849B-5BE3FCE5EDCA}"/>
              </a:ext>
            </a:extLst>
          </p:cNvPr>
          <p:cNvSpPr/>
          <p:nvPr/>
        </p:nvSpPr>
        <p:spPr>
          <a:xfrm flipH="1">
            <a:off x="2333624" y="4073585"/>
            <a:ext cx="2039471" cy="1403916"/>
          </a:xfrm>
          <a:prstGeom prst="wedgeRectCallout">
            <a:avLst>
              <a:gd name="adj1" fmla="val 4256"/>
              <a:gd name="adj2" fmla="val 90511"/>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Aft>
                <a:spcPts val="0"/>
              </a:spcAft>
              <a:defRPr/>
            </a:pPr>
            <a:r>
              <a:rPr lang="zh-TW" sz="2000" b="1" spc="50" dirty="0">
                <a:solidFill>
                  <a:schemeClr val="bg1"/>
                </a:solidFill>
                <a:latin typeface="微軟正黑體" panose="020B0604030504040204" pitchFamily="34" charset="-120"/>
                <a:ea typeface="微軟正黑體" panose="020B0604030504040204" pitchFamily="34" charset="-120"/>
                <a:cs typeface="Times New Roman"/>
              </a:rPr>
              <a:t>同意承辦人填寫內容就按陳報</a:t>
            </a:r>
            <a:endParaRPr lang="zh-TW" sz="2000" b="1" dirty="0">
              <a:solidFill>
                <a:schemeClr val="bg1"/>
              </a:solidFill>
              <a:latin typeface="微軟正黑體" panose="020B0604030504040204" pitchFamily="34" charset="-120"/>
              <a:ea typeface="微軟正黑體" panose="020B0604030504040204" pitchFamily="34" charset="-120"/>
              <a:cs typeface="新細明體"/>
            </a:endParaRPr>
          </a:p>
        </p:txBody>
      </p:sp>
      <p:sp>
        <p:nvSpPr>
          <p:cNvPr id="12" name="矩形圖說文字 6">
            <a:extLst>
              <a:ext uri="{FF2B5EF4-FFF2-40B4-BE49-F238E27FC236}">
                <a16:creationId xmlns:a16="http://schemas.microsoft.com/office/drawing/2014/main" id="{ADFDE5EF-F77B-4BB5-A5D7-9CD5E399EA16}"/>
              </a:ext>
            </a:extLst>
          </p:cNvPr>
          <p:cNvSpPr/>
          <p:nvPr/>
        </p:nvSpPr>
        <p:spPr>
          <a:xfrm flipH="1">
            <a:off x="4472548" y="1464132"/>
            <a:ext cx="4272656" cy="877094"/>
          </a:xfrm>
          <a:prstGeom prst="wedgeRectCallout">
            <a:avLst>
              <a:gd name="adj1" fmla="val 100043"/>
              <a:gd name="adj2" fmla="val 29749"/>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Aft>
                <a:spcPts val="0"/>
              </a:spcAft>
              <a:defRPr/>
            </a:pPr>
            <a:r>
              <a:rPr lang="zh-TW" altLang="en-US" b="1" spc="50" dirty="0">
                <a:solidFill>
                  <a:schemeClr val="bg1"/>
                </a:solidFill>
                <a:latin typeface="微軟正黑體" panose="020B0604030504040204" pitchFamily="34" charset="-120"/>
                <a:ea typeface="微軟正黑體" panose="020B0604030504040204" pitchFamily="34" charset="-120"/>
                <a:cs typeface="Times New Roman"/>
              </a:rPr>
              <a:t>紅色框框表示，本案已陳報至該名人員，且尚待其完成審核作業</a:t>
            </a:r>
            <a:endParaRPr lang="zh-TW" b="1" dirty="0">
              <a:solidFill>
                <a:schemeClr val="bg1"/>
              </a:solidFill>
              <a:latin typeface="微軟正黑體" panose="020B0604030504040204" pitchFamily="34" charset="-120"/>
              <a:ea typeface="微軟正黑體" panose="020B0604030504040204" pitchFamily="34" charset="-120"/>
              <a:cs typeface="新細明體"/>
            </a:endParaRPr>
          </a:p>
        </p:txBody>
      </p:sp>
      <p:sp>
        <p:nvSpPr>
          <p:cNvPr id="13" name="標題 1">
            <a:extLst>
              <a:ext uri="{FF2B5EF4-FFF2-40B4-BE49-F238E27FC236}">
                <a16:creationId xmlns:a16="http://schemas.microsoft.com/office/drawing/2014/main" id="{656AD51D-3B84-4FF1-8F49-029F7C84E85B}"/>
              </a:ext>
            </a:extLst>
          </p:cNvPr>
          <p:cNvSpPr txBox="1">
            <a:spLocks/>
          </p:cNvSpPr>
          <p:nvPr/>
        </p:nvSpPr>
        <p:spPr bwMode="auto">
          <a:xfrm>
            <a:off x="38100" y="967123"/>
            <a:ext cx="2316321"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審核作業</a:t>
            </a:r>
            <a:endParaRPr lang="en-US" altLang="zh-TW" sz="3200" b="1" dirty="0">
              <a:solidFill>
                <a:schemeClr val="accent1">
                  <a:lumMod val="75000"/>
                </a:schemeClr>
              </a:solidFill>
            </a:endParaRPr>
          </a:p>
          <a:p>
            <a:endParaRPr lang="zh-TW" altLang="en-US" sz="3200" b="1" dirty="0">
              <a:solidFill>
                <a:schemeClr val="accent1">
                  <a:lumMod val="75000"/>
                </a:schemeClr>
              </a:solidFill>
            </a:endParaRPr>
          </a:p>
        </p:txBody>
      </p:sp>
    </p:spTree>
    <p:extLst>
      <p:ext uri="{BB962C8B-B14F-4D97-AF65-F5344CB8AC3E}">
        <p14:creationId xmlns:p14="http://schemas.microsoft.com/office/powerpoint/2010/main" val="42182404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1471947"/>
            <a:ext cx="6867525" cy="64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製作結案資料請注意</a:t>
            </a:r>
          </a:p>
        </p:txBody>
      </p:sp>
      <p:sp>
        <p:nvSpPr>
          <p:cNvPr id="4" name="矩形 3">
            <a:extLst>
              <a:ext uri="{FF2B5EF4-FFF2-40B4-BE49-F238E27FC236}">
                <a16:creationId xmlns:a16="http://schemas.microsoft.com/office/drawing/2014/main" id="{6D60C3E6-BDE6-4C69-8C36-E2291DD2C16B}"/>
              </a:ext>
            </a:extLst>
          </p:cNvPr>
          <p:cNvSpPr/>
          <p:nvPr/>
        </p:nvSpPr>
        <p:spPr>
          <a:xfrm>
            <a:off x="176212" y="2166395"/>
            <a:ext cx="8624888" cy="3348481"/>
          </a:xfrm>
          <a:prstGeom prst="rect">
            <a:avLst/>
          </a:prstGeom>
        </p:spPr>
        <p:txBody>
          <a:bodyPr wrap="square">
            <a:spAutoFit/>
          </a:bodyPr>
          <a:lstStyle/>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1"/>
                </a:solidFill>
                <a:latin typeface="微軟正黑體" panose="020B0604030504040204" pitchFamily="34" charset="-120"/>
                <a:ea typeface="微軟正黑體" panose="020B0604030504040204" pitchFamily="34" charset="-120"/>
              </a:rPr>
              <a:t>保密原則</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防治準則第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24</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條第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4</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項</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400" b="1" dirty="0">
                <a:solidFill>
                  <a:schemeClr val="accent1"/>
                </a:solidFill>
                <a:latin typeface="微軟正黑體" panose="020B0604030504040204" pitchFamily="34" charset="-120"/>
                <a:ea typeface="微軟正黑體" panose="020B0604030504040204" pitchFamily="34" charset="-120"/>
              </a:rPr>
              <a:t>上傳資料</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須遵循保密原則：隱示當事人、檢舉人等身分資料</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包含名字、身分證字號、出生年月日等</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400" b="1" dirty="0">
                <a:solidFill>
                  <a:schemeClr val="accent1"/>
                </a:solidFill>
                <a:latin typeface="微軟正黑體" panose="020B0604030504040204" pitchFamily="34" charset="-120"/>
                <a:ea typeface="微軟正黑體" panose="020B0604030504040204" pitchFamily="34" charset="-120"/>
              </a:rPr>
              <a:t>原始資料</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應為完整</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全名全現</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檔案。</a:t>
            </a:r>
            <a:endParaRPr lang="en-US" altLang="zh-TW" sz="24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請勿上傳無填寫</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空白資料之檔案。</a:t>
            </a:r>
          </a:p>
        </p:txBody>
      </p:sp>
    </p:spTree>
    <p:extLst>
      <p:ext uri="{BB962C8B-B14F-4D97-AF65-F5344CB8AC3E}">
        <p14:creationId xmlns:p14="http://schemas.microsoft.com/office/powerpoint/2010/main" val="24426334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1471947"/>
            <a:ext cx="6867525" cy="64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製作結案資料請注意</a:t>
            </a:r>
          </a:p>
        </p:txBody>
      </p:sp>
      <p:sp>
        <p:nvSpPr>
          <p:cNvPr id="4" name="矩形 3">
            <a:extLst>
              <a:ext uri="{FF2B5EF4-FFF2-40B4-BE49-F238E27FC236}">
                <a16:creationId xmlns:a16="http://schemas.microsoft.com/office/drawing/2014/main" id="{6D60C3E6-BDE6-4C69-8C36-E2291DD2C16B}"/>
              </a:ext>
            </a:extLst>
          </p:cNvPr>
          <p:cNvSpPr/>
          <p:nvPr/>
        </p:nvSpPr>
        <p:spPr>
          <a:xfrm>
            <a:off x="395287" y="2114548"/>
            <a:ext cx="4176713" cy="3902479"/>
          </a:xfrm>
          <a:prstGeom prst="rect">
            <a:avLst/>
          </a:prstGeom>
        </p:spPr>
        <p:txBody>
          <a:bodyPr wrap="square">
            <a:spAutoFit/>
          </a:bodyPr>
          <a:lstStyle/>
          <a:p>
            <a:pPr lvl="0" eaLnBrk="0" hangingPunct="0">
              <a:lnSpc>
                <a:spcPct val="150000"/>
              </a:lnSpc>
              <a:spcBef>
                <a:spcPct val="0"/>
              </a:spcBef>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簽到單：</a:t>
            </a:r>
          </a:p>
          <a:p>
            <a:pPr marL="457200" lvl="0" indent="-457200" eaLnBrk="0" hangingPunct="0">
              <a:lnSpc>
                <a:spcPct val="150000"/>
              </a:lnSpc>
              <a:spcBef>
                <a:spcPct val="0"/>
              </a:spcBef>
              <a:buFont typeface="+mj-lt"/>
              <a:buAutoNum type="arabicPeriod"/>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依性平法第</a:t>
            </a: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9</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條規定，檢視  學校性平會組織適法性。</a:t>
            </a:r>
          </a:p>
          <a:p>
            <a:pPr marL="457200" lvl="0" indent="-457200" eaLnBrk="0" hangingPunct="0">
              <a:lnSpc>
                <a:spcPct val="150000"/>
              </a:lnSpc>
              <a:spcBef>
                <a:spcPct val="0"/>
              </a:spcBef>
              <a:buFont typeface="+mj-lt"/>
              <a:buAutoNum type="arabicPeriod"/>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簽到單應具備：</a:t>
            </a:r>
          </a:p>
          <a:p>
            <a:pPr lvl="1" eaLnBrk="0" hangingPunct="0">
              <a:lnSpc>
                <a:spcPct val="150000"/>
              </a:lnSpc>
              <a:spcBef>
                <a:spcPct val="0"/>
              </a:spcBef>
              <a:defRPr/>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開會之日期。</a:t>
            </a:r>
          </a:p>
          <a:p>
            <a:pPr lvl="1" eaLnBrk="0" hangingPunct="0">
              <a:lnSpc>
                <a:spcPct val="150000"/>
              </a:lnSpc>
              <a:spcBef>
                <a:spcPct val="0"/>
              </a:spcBef>
              <a:defRPr/>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(2)</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列出所有委員。</a:t>
            </a:r>
          </a:p>
          <a:p>
            <a:pPr lvl="1" eaLnBrk="0" hangingPunct="0">
              <a:lnSpc>
                <a:spcPct val="150000"/>
              </a:lnSpc>
              <a:spcBef>
                <a:spcPct val="0"/>
              </a:spcBef>
              <a:defRPr/>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t>(3)</a:t>
            </a: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註記委員性別。</a:t>
            </a:r>
          </a:p>
        </p:txBody>
      </p:sp>
      <p:pic>
        <p:nvPicPr>
          <p:cNvPr id="5" name="Picture 3" descr="C:\Users\C221150528\Desktop\簽到單.JPG">
            <a:extLst>
              <a:ext uri="{FF2B5EF4-FFF2-40B4-BE49-F238E27FC236}">
                <a16:creationId xmlns:a16="http://schemas.microsoft.com/office/drawing/2014/main" id="{03CA56D1-C153-4B1C-BCCD-02C1D5783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326" y="1073252"/>
            <a:ext cx="4176713" cy="5413273"/>
          </a:xfrm>
          <a:prstGeom prst="rect">
            <a:avLst/>
          </a:prstGeom>
          <a:noFill/>
          <a:ln w="12700">
            <a:solidFill>
              <a:srgbClr val="002776"/>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0961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1192245"/>
            <a:ext cx="6867525" cy="64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sz="3200" b="1" dirty="0">
                <a:solidFill>
                  <a:schemeClr val="accent1">
                    <a:lumMod val="75000"/>
                  </a:schemeClr>
                </a:solidFill>
              </a:rPr>
              <a:t>製作結案資料請注意</a:t>
            </a:r>
          </a:p>
        </p:txBody>
      </p:sp>
      <p:sp>
        <p:nvSpPr>
          <p:cNvPr id="4" name="矩形 3">
            <a:extLst>
              <a:ext uri="{FF2B5EF4-FFF2-40B4-BE49-F238E27FC236}">
                <a16:creationId xmlns:a16="http://schemas.microsoft.com/office/drawing/2014/main" id="{6D60C3E6-BDE6-4C69-8C36-E2291DD2C16B}"/>
              </a:ext>
            </a:extLst>
          </p:cNvPr>
          <p:cNvSpPr/>
          <p:nvPr/>
        </p:nvSpPr>
        <p:spPr>
          <a:xfrm>
            <a:off x="351029" y="1774217"/>
            <a:ext cx="7834313" cy="4744760"/>
          </a:xfrm>
          <a:prstGeom prst="rect">
            <a:avLst/>
          </a:prstGeom>
        </p:spPr>
        <p:txBody>
          <a:bodyPr wrap="square">
            <a:spAutoFit/>
          </a:bodyPr>
          <a:lstStyle/>
          <a:p>
            <a:pPr marL="342900" lvl="0" indent="-342900" eaLnBrk="0" hangingPunct="0">
              <a:lnSpc>
                <a:spcPct val="150000"/>
              </a:lnSpc>
              <a:spcBef>
                <a:spcPct val="0"/>
              </a:spcBef>
              <a:buFont typeface="Arial" panose="020B0604020202020204" pitchFamily="34" charset="0"/>
              <a:buChar char="•"/>
              <a:defRPr/>
            </a:pPr>
            <a:r>
              <a:rPr lang="zh-TW" altLang="en-US" sz="2400" b="1" dirty="0">
                <a:solidFill>
                  <a:schemeClr val="accent5">
                    <a:lumMod val="75000"/>
                  </a:schemeClr>
                </a:solidFill>
                <a:latin typeface="微軟正黑體" panose="020B0604030504040204" pitchFamily="34" charset="-120"/>
                <a:ea typeface="微軟正黑體" panose="020B0604030504040204" pitchFamily="34" charset="-120"/>
              </a:rPr>
              <a:t>依內容分別建置檔案名稱：</a:t>
            </a:r>
            <a:b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rPr>
            </a:b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（依據本府</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103</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年</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3</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月</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17</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日基府教特參字第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1030210239</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號函）</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342900" lvl="0" indent="-342900" eaLnBrk="0" hangingPunct="0">
              <a:lnSpc>
                <a:spcPct val="150000"/>
              </a:lnSpc>
              <a:spcBef>
                <a:spcPct val="0"/>
              </a:spcBef>
              <a:buFont typeface="Arial" panose="020B0604020202020204" pitchFamily="34" charset="0"/>
              <a:buChar char="•"/>
              <a:defRPr/>
            </a:pP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ＯＯ國小第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2345678</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號第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次性平會</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ＯＯ國小第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2345678</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號第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次性平會簽到表</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ＯＯ國小</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112</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學年度第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5</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次性平會</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ＯＯ國小</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112</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學年度第</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5</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次性平會簽到表</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a:p>
            <a:pPr marL="800100" lvl="1" indent="-342900" eaLnBrk="0" hangingPunct="0">
              <a:lnSpc>
                <a:spcPct val="150000"/>
              </a:lnSpc>
              <a:spcBef>
                <a:spcPct val="0"/>
              </a:spcBef>
              <a:buFont typeface="Arial" panose="020B0604020202020204" pitchFamily="34" charset="0"/>
              <a:buChar char="•"/>
              <a:defRPr/>
            </a:pP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ＯＯ國小</a:t>
            </a:r>
            <a:r>
              <a:rPr lang="en-US" altLang="zh-TW" sz="2000" b="1" dirty="0">
                <a:solidFill>
                  <a:schemeClr val="accent5">
                    <a:lumMod val="75000"/>
                  </a:schemeClr>
                </a:solidFill>
                <a:latin typeface="微軟正黑體" panose="020B0604030504040204" pitchFamily="34" charset="-120"/>
                <a:ea typeface="微軟正黑體" panose="020B0604030504040204" pitchFamily="34" charset="-120"/>
              </a:rPr>
              <a:t>112.10.26</a:t>
            </a:r>
            <a:r>
              <a:rPr lang="zh-TW" altLang="en-US" sz="2000" b="1" dirty="0">
                <a:solidFill>
                  <a:schemeClr val="accent5">
                    <a:lumMod val="75000"/>
                  </a:schemeClr>
                </a:solidFill>
                <a:latin typeface="微軟正黑體" panose="020B0604030504040204" pitchFamily="34" charset="-120"/>
                <a:ea typeface="微軟正黑體" panose="020B0604030504040204" pitchFamily="34" charset="-120"/>
              </a:rPr>
              <a:t>簽到表</a:t>
            </a:r>
            <a:endParaRPr lang="en-US" altLang="zh-TW" sz="2000" b="1" dirty="0">
              <a:solidFill>
                <a:schemeClr val="accent5">
                  <a:lumMod val="75000"/>
                </a:schemeClr>
              </a:solidFill>
              <a:latin typeface="微軟正黑體" panose="020B0604030504040204" pitchFamily="34" charset="-120"/>
              <a:ea typeface="微軟正黑體" panose="020B0604030504040204" pitchFamily="34" charset="-120"/>
            </a:endParaRPr>
          </a:p>
        </p:txBody>
      </p:sp>
      <p:pic>
        <p:nvPicPr>
          <p:cNvPr id="7" name="Picture 2" descr="C:\Users\C221150528\Desktop\未依內容建置檔名.JPG">
            <a:extLst>
              <a:ext uri="{FF2B5EF4-FFF2-40B4-BE49-F238E27FC236}">
                <a16:creationId xmlns:a16="http://schemas.microsoft.com/office/drawing/2014/main" id="{9735486C-1BE3-4FEB-8F8A-3C15D0DE11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174" t="66702" r="37631" b="6094"/>
          <a:stretch/>
        </p:blipFill>
        <p:spPr bwMode="auto">
          <a:xfrm>
            <a:off x="6724650" y="3676650"/>
            <a:ext cx="2277871" cy="2647950"/>
          </a:xfrm>
          <a:prstGeom prst="rect">
            <a:avLst/>
          </a:prstGeom>
          <a:noFill/>
          <a:ln w="12700">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C962C7A5-727F-4467-A625-BCD9CC0CE32C}"/>
              </a:ext>
            </a:extLst>
          </p:cNvPr>
          <p:cNvSpPr/>
          <p:nvPr/>
        </p:nvSpPr>
        <p:spPr>
          <a:xfrm>
            <a:off x="7586749" y="3098158"/>
            <a:ext cx="1415772" cy="578492"/>
          </a:xfrm>
          <a:prstGeom prst="rect">
            <a:avLst/>
          </a:prstGeom>
        </p:spPr>
        <p:txBody>
          <a:bodyPr wrap="none">
            <a:spAutoFit/>
          </a:bodyPr>
          <a:lstStyle/>
          <a:p>
            <a:pPr eaLnBrk="0" hangingPunct="0">
              <a:lnSpc>
                <a:spcPct val="150000"/>
              </a:lnSpc>
              <a:spcBef>
                <a:spcPct val="0"/>
              </a:spcBef>
              <a:defRPr/>
            </a:pPr>
            <a:r>
              <a:rPr lang="zh-TW" altLang="en-US" sz="2400" b="1" dirty="0">
                <a:solidFill>
                  <a:schemeClr val="accent1"/>
                </a:solidFill>
                <a:latin typeface="微軟正黑體" panose="020B0604030504040204" pitchFamily="34" charset="-120"/>
                <a:ea typeface="微軟正黑體" panose="020B0604030504040204" pitchFamily="34" charset="-120"/>
              </a:rPr>
              <a:t>錯誤示範</a:t>
            </a:r>
          </a:p>
        </p:txBody>
      </p:sp>
    </p:spTree>
    <p:extLst>
      <p:ext uri="{BB962C8B-B14F-4D97-AF65-F5344CB8AC3E}">
        <p14:creationId xmlns:p14="http://schemas.microsoft.com/office/powerpoint/2010/main" val="30047042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7C9B2442-93A6-4EEC-A38B-C2AC6B9EAE36}"/>
              </a:ext>
            </a:extLst>
          </p:cNvPr>
          <p:cNvSpPr txBox="1">
            <a:spLocks/>
          </p:cNvSpPr>
          <p:nvPr/>
        </p:nvSpPr>
        <p:spPr bwMode="auto">
          <a:xfrm>
            <a:off x="180975" y="944595"/>
            <a:ext cx="8343900" cy="68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fontAlgn="base">
              <a:spcBef>
                <a:spcPct val="0"/>
              </a:spcBef>
              <a:spcAft>
                <a:spcPct val="0"/>
              </a:spcAft>
              <a:defRPr sz="4200" kern="1200">
                <a:solidFill>
                  <a:schemeClr val="tx2"/>
                </a:solidFill>
                <a:latin typeface="+mj-lt"/>
                <a:ea typeface="微軟正黑體" panose="020B0604030504040204" pitchFamily="34" charset="-120"/>
                <a:cs typeface="+mj-cs"/>
              </a:defRPr>
            </a:lvl1pPr>
            <a:lvl2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2pPr>
            <a:lvl3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3pPr>
            <a:lvl4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4pPr>
            <a:lvl5pPr algn="l" defTabSz="457200" rtl="0" fontAlgn="base">
              <a:spcBef>
                <a:spcPct val="0"/>
              </a:spcBef>
              <a:spcAft>
                <a:spcPct val="0"/>
              </a:spcAft>
              <a:defRPr sz="4200">
                <a:solidFill>
                  <a:schemeClr val="tx2"/>
                </a:solidFill>
                <a:latin typeface="Century Gothic" panose="020B0502020202020204"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zh-TW" altLang="en-US" sz="3200" b="1" dirty="0">
                <a:solidFill>
                  <a:schemeClr val="accent1">
                    <a:lumMod val="75000"/>
                  </a:schemeClr>
                </a:solidFill>
              </a:rPr>
              <a:t>常見瑕疵 請見友善校園資訊中心資源</a:t>
            </a:r>
            <a:endParaRPr lang="en-US" altLang="zh-TW" sz="3200" b="1" dirty="0">
              <a:solidFill>
                <a:schemeClr val="accent1">
                  <a:lumMod val="75000"/>
                </a:schemeClr>
              </a:solidFill>
            </a:endParaRPr>
          </a:p>
          <a:p>
            <a:pPr algn="r">
              <a:lnSpc>
                <a:spcPct val="150000"/>
              </a:lnSpc>
            </a:pPr>
            <a:r>
              <a:rPr lang="zh-TW" altLang="en-US" sz="2400" b="1" dirty="0">
                <a:solidFill>
                  <a:schemeClr val="bg1"/>
                </a:solidFill>
              </a:rPr>
              <a:t>性別平等教育</a:t>
            </a:r>
            <a:r>
              <a:rPr lang="en-US" altLang="zh-TW" sz="2400" b="1" dirty="0">
                <a:solidFill>
                  <a:schemeClr val="bg1"/>
                </a:solidFill>
              </a:rPr>
              <a:t>-(</a:t>
            </a:r>
            <a:r>
              <a:rPr lang="zh-TW" altLang="en-US" sz="2400" b="1" dirty="0">
                <a:solidFill>
                  <a:schemeClr val="bg1"/>
                </a:solidFill>
              </a:rPr>
              <a:t>三</a:t>
            </a:r>
            <a:r>
              <a:rPr lang="en-US" altLang="zh-TW" sz="2400" b="1" dirty="0">
                <a:solidFill>
                  <a:schemeClr val="bg1"/>
                </a:solidFill>
              </a:rPr>
              <a:t>)</a:t>
            </a:r>
            <a:r>
              <a:rPr lang="zh-TW" altLang="en-US" sz="2400" b="1" dirty="0">
                <a:solidFill>
                  <a:schemeClr val="bg1"/>
                </a:solidFill>
              </a:rPr>
              <a:t>校園性別事件之調查與處理</a:t>
            </a:r>
          </a:p>
        </p:txBody>
      </p:sp>
      <p:pic>
        <p:nvPicPr>
          <p:cNvPr id="2" name="圖片 1">
            <a:extLst>
              <a:ext uri="{FF2B5EF4-FFF2-40B4-BE49-F238E27FC236}">
                <a16:creationId xmlns:a16="http://schemas.microsoft.com/office/drawing/2014/main" id="{FA1E7737-6181-4BDF-8EAB-83FF54E184B9}"/>
              </a:ext>
            </a:extLst>
          </p:cNvPr>
          <p:cNvPicPr>
            <a:picLocks noChangeAspect="1"/>
          </p:cNvPicPr>
          <p:nvPr/>
        </p:nvPicPr>
        <p:blipFill>
          <a:blip r:embed="rId3"/>
          <a:stretch>
            <a:fillRect/>
          </a:stretch>
        </p:blipFill>
        <p:spPr>
          <a:xfrm>
            <a:off x="965200" y="2314575"/>
            <a:ext cx="7213600" cy="4057650"/>
          </a:xfrm>
          <a:prstGeom prst="rect">
            <a:avLst/>
          </a:prstGeom>
        </p:spPr>
      </p:pic>
    </p:spTree>
    <p:extLst>
      <p:ext uri="{BB962C8B-B14F-4D97-AF65-F5344CB8AC3E}">
        <p14:creationId xmlns:p14="http://schemas.microsoft.com/office/powerpoint/2010/main" val="39484116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3">
            <a:extLst>
              <a:ext uri="{FF2B5EF4-FFF2-40B4-BE49-F238E27FC236}">
                <a16:creationId xmlns:a16="http://schemas.microsoft.com/office/drawing/2014/main" id="{87881534-F073-4F3F-8292-65887C1DF4C6}"/>
              </a:ext>
            </a:extLst>
          </p:cNvPr>
          <p:cNvSpPr txBox="1">
            <a:spLocks noGrp="1" noChangeArrowheads="1"/>
          </p:cNvSpPr>
          <p:nvPr/>
        </p:nvSpPr>
        <p:spPr bwMode="auto">
          <a:xfrm>
            <a:off x="8459788" y="6305550"/>
            <a:ext cx="61118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TW" sz="1600" b="1" i="0" u="none" strike="noStrike" kern="1200" cap="none" spc="0" normalizeH="0" baseline="0" noProof="0">
                <a:ln>
                  <a:noFill/>
                </a:ln>
                <a:solidFill>
                  <a:srgbClr val="0033CC"/>
                </a:solidFill>
                <a:effectLst/>
                <a:uLnTx/>
                <a:uFillTx/>
                <a:latin typeface="Tahoma" panose="020B0604030504040204" pitchFamily="34" charset="0"/>
                <a:ea typeface="微軟正黑體" panose="020B0604030504040204" pitchFamily="34" charset="-120"/>
                <a:cs typeface="Tahoma" panose="020B0604030504040204" pitchFamily="34" charset="0"/>
              </a:rPr>
              <a:t>1</a:t>
            </a:r>
          </a:p>
        </p:txBody>
      </p:sp>
      <p:graphicFrame>
        <p:nvGraphicFramePr>
          <p:cNvPr id="6" name="資料庫圖表 5">
            <a:extLst>
              <a:ext uri="{FF2B5EF4-FFF2-40B4-BE49-F238E27FC236}">
                <a16:creationId xmlns:a16="http://schemas.microsoft.com/office/drawing/2014/main" id="{6F64BE91-AC1E-41BF-A8A1-443A3018C948}"/>
              </a:ext>
            </a:extLst>
          </p:cNvPr>
          <p:cNvGraphicFramePr/>
          <p:nvPr/>
        </p:nvGraphicFramePr>
        <p:xfrm>
          <a:off x="0" y="6453336"/>
          <a:ext cx="9144000" cy="404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群組 6">
            <a:extLst>
              <a:ext uri="{FF2B5EF4-FFF2-40B4-BE49-F238E27FC236}">
                <a16:creationId xmlns:a16="http://schemas.microsoft.com/office/drawing/2014/main" id="{708DCB7F-0AD6-4E3A-8034-8595EE941540}"/>
              </a:ext>
            </a:extLst>
          </p:cNvPr>
          <p:cNvGrpSpPr/>
          <p:nvPr/>
        </p:nvGrpSpPr>
        <p:grpSpPr>
          <a:xfrm>
            <a:off x="683568" y="1772816"/>
            <a:ext cx="3997115" cy="3960440"/>
            <a:chOff x="1116" y="0"/>
            <a:chExt cx="2176611" cy="404663"/>
          </a:xfrm>
          <a:solidFill>
            <a:srgbClr val="9E5E9B"/>
          </a:solidFill>
        </p:grpSpPr>
        <p:sp>
          <p:nvSpPr>
            <p:cNvPr id="9" name="矩形 8">
              <a:extLst>
                <a:ext uri="{FF2B5EF4-FFF2-40B4-BE49-F238E27FC236}">
                  <a16:creationId xmlns:a16="http://schemas.microsoft.com/office/drawing/2014/main" id="{949F057D-562B-4407-9B80-809E52F8E5B6}"/>
                </a:ext>
              </a:extLst>
            </p:cNvPr>
            <p:cNvSpPr/>
            <p:nvPr/>
          </p:nvSpPr>
          <p:spPr>
            <a:xfrm>
              <a:off x="1116" y="0"/>
              <a:ext cx="2176611" cy="404663"/>
            </a:xfrm>
            <a:prstGeom prst="ellipse">
              <a:avLst/>
            </a:prstGeom>
            <a:grp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文字方塊 9">
              <a:extLst>
                <a:ext uri="{FF2B5EF4-FFF2-40B4-BE49-F238E27FC236}">
                  <a16:creationId xmlns:a16="http://schemas.microsoft.com/office/drawing/2014/main" id="{3910A623-4CE4-4499-8F5D-105EC5216843}"/>
                </a:ext>
              </a:extLst>
            </p:cNvPr>
            <p:cNvSpPr txBox="1"/>
            <p:nvPr/>
          </p:nvSpPr>
          <p:spPr>
            <a:xfrm>
              <a:off x="1116" y="0"/>
              <a:ext cx="2176611" cy="404663"/>
            </a:xfrm>
            <a:prstGeom prst="ellipse">
              <a:avLst/>
            </a:prstGeom>
            <a:grpFill/>
            <a:ln>
              <a:noFill/>
            </a:ln>
          </p:spPr>
          <p:style>
            <a:lnRef idx="0">
              <a:scrgbClr r="0" g="0" b="0"/>
            </a:lnRef>
            <a:fillRef idx="0">
              <a:scrgbClr r="0" g="0" b="0"/>
            </a:fillRef>
            <a:effectRef idx="0">
              <a:scrgbClr r="0" g="0" b="0"/>
            </a:effectRef>
            <a:fontRef idx="minor">
              <a:schemeClr val="lt1"/>
            </a:fontRef>
          </p:style>
          <p:txBody>
            <a:bodyPr lIns="106680" tIns="53340" rIns="26670" bIns="53340" spcCol="1270" anchor="ct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zh-TW" altLang="en-US" sz="72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rPr>
                <a:t>相關資源</a:t>
              </a:r>
            </a:p>
          </p:txBody>
        </p:sp>
      </p:grpSp>
      <p:sp>
        <p:nvSpPr>
          <p:cNvPr id="8" name="內容版面配置區 2">
            <a:extLst>
              <a:ext uri="{FF2B5EF4-FFF2-40B4-BE49-F238E27FC236}">
                <a16:creationId xmlns:a16="http://schemas.microsoft.com/office/drawing/2014/main" id="{2022B4C7-A2C7-42A0-80CB-2CE5D2EA29E6}"/>
              </a:ext>
            </a:extLst>
          </p:cNvPr>
          <p:cNvSpPr>
            <a:spLocks noGrp="1"/>
          </p:cNvSpPr>
          <p:nvPr>
            <p:ph idx="1"/>
          </p:nvPr>
        </p:nvSpPr>
        <p:spPr>
          <a:xfrm>
            <a:off x="4960938" y="3030826"/>
            <a:ext cx="3997325" cy="1444420"/>
          </a:xfrm>
        </p:spPr>
        <p:txBody>
          <a:bodyPr rtlCol="0">
            <a:normAutofit/>
          </a:bodyPr>
          <a:lstStyle/>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教育部性平教育資訊網</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性平回復填報系統</a:t>
            </a:r>
            <a:endParaRPr lang="en-US" altLang="zh-TW" sz="2400" b="1" dirty="0">
              <a:solidFill>
                <a:schemeClr val="accent5">
                  <a:lumMod val="75000"/>
                </a:schemeClr>
              </a:solidFill>
              <a:latin typeface="微軟正黑體" panose="020B0604030504040204" pitchFamily="34" charset="-120"/>
            </a:endParaRPr>
          </a:p>
          <a:p>
            <a:pPr marL="342906" indent="-342906" defTabSz="457207" fontAlgn="auto">
              <a:spcAft>
                <a:spcPts val="0"/>
              </a:spcAft>
              <a:buClr>
                <a:schemeClr val="bg2">
                  <a:lumMod val="40000"/>
                  <a:lumOff val="60000"/>
                </a:schemeClr>
              </a:buClr>
              <a:buFont typeface="Wingdings 3" charset="2"/>
              <a:buChar char=""/>
              <a:defRPr/>
            </a:pPr>
            <a:r>
              <a:rPr lang="zh-TW" altLang="en-US" sz="2400" b="1" dirty="0">
                <a:solidFill>
                  <a:schemeClr val="accent5">
                    <a:lumMod val="75000"/>
                  </a:schemeClr>
                </a:solidFill>
                <a:latin typeface="微軟正黑體" panose="020B0604030504040204" pitchFamily="34" charset="-120"/>
              </a:rPr>
              <a:t>本市友善校園資訊中心</a:t>
            </a:r>
          </a:p>
        </p:txBody>
      </p:sp>
    </p:spTree>
    <p:extLst>
      <p:ext uri="{BB962C8B-B14F-4D97-AF65-F5344CB8AC3E}">
        <p14:creationId xmlns:p14="http://schemas.microsoft.com/office/powerpoint/2010/main" val="419778868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B60E5B8-6F97-40CE-A6B4-A37D12812BEE}"/>
              </a:ext>
            </a:extLst>
          </p:cNvPr>
          <p:cNvPicPr>
            <a:picLocks noChangeAspect="1"/>
          </p:cNvPicPr>
          <p:nvPr/>
        </p:nvPicPr>
        <p:blipFill rotWithShape="1">
          <a:blip r:embed="rId3"/>
          <a:srcRect l="14340" t="11174" r="15849" b="12851"/>
          <a:stretch/>
        </p:blipFill>
        <p:spPr>
          <a:xfrm>
            <a:off x="131762" y="981946"/>
            <a:ext cx="8976506" cy="5495079"/>
          </a:xfrm>
          <a:prstGeom prst="rect">
            <a:avLst/>
          </a:prstGeom>
        </p:spPr>
      </p:pic>
      <p:sp>
        <p:nvSpPr>
          <p:cNvPr id="9" name="矩形 8">
            <a:extLst>
              <a:ext uri="{FF2B5EF4-FFF2-40B4-BE49-F238E27FC236}">
                <a16:creationId xmlns:a16="http://schemas.microsoft.com/office/drawing/2014/main" id="{0CF93FE1-82A7-4434-A35A-747EAB8F0655}"/>
              </a:ext>
            </a:extLst>
          </p:cNvPr>
          <p:cNvSpPr/>
          <p:nvPr/>
        </p:nvSpPr>
        <p:spPr>
          <a:xfrm>
            <a:off x="7268324" y="1505309"/>
            <a:ext cx="1655762" cy="500063"/>
          </a:xfrm>
          <a:prstGeom prst="rect">
            <a:avLst/>
          </a:prstGeom>
          <a:solidFill>
            <a:schemeClr val="tx2">
              <a:lumMod val="60000"/>
              <a:lumOff val="40000"/>
              <a:alpha val="0"/>
            </a:schemeClr>
          </a:solid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0" name="矩形 9">
            <a:extLst>
              <a:ext uri="{FF2B5EF4-FFF2-40B4-BE49-F238E27FC236}">
                <a16:creationId xmlns:a16="http://schemas.microsoft.com/office/drawing/2014/main" id="{847F9208-D493-48E8-B492-AB3578CAE878}"/>
              </a:ext>
            </a:extLst>
          </p:cNvPr>
          <p:cNvSpPr/>
          <p:nvPr/>
        </p:nvSpPr>
        <p:spPr>
          <a:xfrm>
            <a:off x="364675" y="3814337"/>
            <a:ext cx="1912699" cy="2517451"/>
          </a:xfrm>
          <a:prstGeom prst="rect">
            <a:avLst/>
          </a:prstGeom>
          <a:solidFill>
            <a:srgbClr val="C00000">
              <a:alpha val="0"/>
            </a:srgbClr>
          </a:solid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sp>
        <p:nvSpPr>
          <p:cNvPr id="11" name="矩形 10">
            <a:extLst>
              <a:ext uri="{FF2B5EF4-FFF2-40B4-BE49-F238E27FC236}">
                <a16:creationId xmlns:a16="http://schemas.microsoft.com/office/drawing/2014/main" id="{6596B57B-61BB-4037-B614-FF4D0C0AE225}"/>
              </a:ext>
            </a:extLst>
          </p:cNvPr>
          <p:cNvSpPr/>
          <p:nvPr/>
        </p:nvSpPr>
        <p:spPr>
          <a:xfrm>
            <a:off x="5727680" y="27839"/>
            <a:ext cx="3416320" cy="954107"/>
          </a:xfrm>
          <a:prstGeom prst="rect">
            <a:avLst/>
          </a:prstGeom>
        </p:spPr>
        <p:txBody>
          <a:bodyPr wrap="none">
            <a:spAutoFit/>
          </a:bodyPr>
          <a:lstStyle/>
          <a:p>
            <a:pPr algn="ctr"/>
            <a:r>
              <a:rPr lang="zh-TW" altLang="en-US" sz="2800" b="1" dirty="0">
                <a:solidFill>
                  <a:srgbClr val="FFFF00"/>
                </a:solidFill>
                <a:latin typeface="微軟正黑體" panose="020B0604030504040204" pitchFamily="34" charset="-120"/>
                <a:ea typeface="微軟正黑體" panose="020B0604030504040204" pitchFamily="34" charset="-120"/>
              </a:rPr>
              <a:t>教育部性別平等教育</a:t>
            </a:r>
            <a:br>
              <a:rPr lang="en-US" altLang="zh-TW" sz="2800" b="1" dirty="0">
                <a:solidFill>
                  <a:srgbClr val="FFFF00"/>
                </a:solidFill>
                <a:latin typeface="微軟正黑體" panose="020B0604030504040204" pitchFamily="34" charset="-120"/>
                <a:ea typeface="微軟正黑體" panose="020B0604030504040204" pitchFamily="34" charset="-120"/>
              </a:rPr>
            </a:br>
            <a:r>
              <a:rPr lang="zh-TW" altLang="en-US" sz="2800" b="1" dirty="0">
                <a:solidFill>
                  <a:srgbClr val="FFFF00"/>
                </a:solidFill>
                <a:latin typeface="微軟正黑體" panose="020B0604030504040204" pitchFamily="34" charset="-120"/>
                <a:ea typeface="微軟正黑體" panose="020B0604030504040204" pitchFamily="34" charset="-120"/>
              </a:rPr>
              <a:t>全球資訊網</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A745E6AC-0FBA-4351-AACE-20FD9B77ACB4}"/>
              </a:ext>
            </a:extLst>
          </p:cNvPr>
          <p:cNvGrpSpPr/>
          <p:nvPr/>
        </p:nvGrpSpPr>
        <p:grpSpPr>
          <a:xfrm>
            <a:off x="0" y="1349375"/>
            <a:ext cx="9144000" cy="4972050"/>
            <a:chOff x="0" y="1625600"/>
            <a:chExt cx="9144000" cy="4972050"/>
          </a:xfrm>
        </p:grpSpPr>
        <p:pic>
          <p:nvPicPr>
            <p:cNvPr id="2" name="圖片 1">
              <a:extLst>
                <a:ext uri="{FF2B5EF4-FFF2-40B4-BE49-F238E27FC236}">
                  <a16:creationId xmlns:a16="http://schemas.microsoft.com/office/drawing/2014/main" id="{11144299-DEE8-4435-9C6E-A4366E20E89E}"/>
                </a:ext>
              </a:extLst>
            </p:cNvPr>
            <p:cNvPicPr>
              <a:picLocks noChangeAspect="1"/>
            </p:cNvPicPr>
            <p:nvPr/>
          </p:nvPicPr>
          <p:blipFill>
            <a:blip r:embed="rId3"/>
            <a:stretch>
              <a:fillRect/>
            </a:stretch>
          </p:blipFill>
          <p:spPr>
            <a:xfrm>
              <a:off x="0" y="1625600"/>
              <a:ext cx="9144000" cy="4972050"/>
            </a:xfrm>
            <a:prstGeom prst="rect">
              <a:avLst/>
            </a:prstGeom>
          </p:spPr>
        </p:pic>
        <p:sp>
          <p:nvSpPr>
            <p:cNvPr id="4" name="矩形 3">
              <a:extLst>
                <a:ext uri="{FF2B5EF4-FFF2-40B4-BE49-F238E27FC236}">
                  <a16:creationId xmlns:a16="http://schemas.microsoft.com/office/drawing/2014/main" id="{2EAB95A2-E38A-4702-B1B1-2BF779653B18}"/>
                </a:ext>
              </a:extLst>
            </p:cNvPr>
            <p:cNvSpPr/>
            <p:nvPr/>
          </p:nvSpPr>
          <p:spPr>
            <a:xfrm>
              <a:off x="6948488" y="4076700"/>
              <a:ext cx="2090737" cy="2520950"/>
            </a:xfrm>
            <a:prstGeom prst="rect">
              <a:avLst/>
            </a:prstGeom>
            <a:solidFill>
              <a:schemeClr val="tx2">
                <a:lumMod val="60000"/>
                <a:lumOff val="40000"/>
                <a:alpha val="0"/>
              </a:schemeClr>
            </a:solidFill>
            <a:ln w="1270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latin typeface="微軟正黑體" pitchFamily="34" charset="-120"/>
                <a:ea typeface="微軟正黑體" pitchFamily="34" charset="-120"/>
              </a:endParaRPr>
            </a:p>
          </p:txBody>
        </p:sp>
      </p:grpSp>
      <p:sp>
        <p:nvSpPr>
          <p:cNvPr id="8" name="矩形 7">
            <a:extLst>
              <a:ext uri="{FF2B5EF4-FFF2-40B4-BE49-F238E27FC236}">
                <a16:creationId xmlns:a16="http://schemas.microsoft.com/office/drawing/2014/main" id="{5C51C037-FF77-4FF9-A916-83E59E75C7F8}"/>
              </a:ext>
            </a:extLst>
          </p:cNvPr>
          <p:cNvSpPr/>
          <p:nvPr/>
        </p:nvSpPr>
        <p:spPr>
          <a:xfrm>
            <a:off x="6086753" y="469084"/>
            <a:ext cx="3057247" cy="523220"/>
          </a:xfrm>
          <a:prstGeom prst="rect">
            <a:avLst/>
          </a:prstGeom>
        </p:spPr>
        <p:txBody>
          <a:bodyPr wrap="none">
            <a:spAutoFit/>
          </a:bodyPr>
          <a:lstStyle/>
          <a:p>
            <a:r>
              <a:rPr lang="zh-TW" altLang="en-US" sz="2800" b="1" dirty="0">
                <a:solidFill>
                  <a:srgbClr val="FFFF00"/>
                </a:solidFill>
                <a:latin typeface="微軟正黑體" panose="020B0604030504040204" pitchFamily="34" charset="-120"/>
                <a:ea typeface="微軟正黑體" panose="020B0604030504040204" pitchFamily="34" charset="-120"/>
              </a:rPr>
              <a:t>性平回覆填報系統</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AE994316-9A15-441D-AB80-0EE4C89B677C}"/>
              </a:ext>
            </a:extLst>
          </p:cNvPr>
          <p:cNvGrpSpPr/>
          <p:nvPr/>
        </p:nvGrpSpPr>
        <p:grpSpPr>
          <a:xfrm>
            <a:off x="323850" y="992304"/>
            <a:ext cx="8496300" cy="5598996"/>
            <a:chOff x="323850" y="992304"/>
            <a:chExt cx="8496300" cy="5598996"/>
          </a:xfrm>
        </p:grpSpPr>
        <p:pic>
          <p:nvPicPr>
            <p:cNvPr id="2" name="圖片 1">
              <a:extLst>
                <a:ext uri="{FF2B5EF4-FFF2-40B4-BE49-F238E27FC236}">
                  <a16:creationId xmlns:a16="http://schemas.microsoft.com/office/drawing/2014/main" id="{0F2C2FD1-6238-4E69-AE3D-CA2696E58619}"/>
                </a:ext>
              </a:extLst>
            </p:cNvPr>
            <p:cNvPicPr>
              <a:picLocks noChangeAspect="1"/>
            </p:cNvPicPr>
            <p:nvPr/>
          </p:nvPicPr>
          <p:blipFill rotWithShape="1">
            <a:blip r:embed="rId3"/>
            <a:srcRect r="7084" b="4547"/>
            <a:stretch/>
          </p:blipFill>
          <p:spPr>
            <a:xfrm>
              <a:off x="323850" y="992304"/>
              <a:ext cx="8496300" cy="5598996"/>
            </a:xfrm>
            <a:prstGeom prst="rect">
              <a:avLst/>
            </a:prstGeom>
          </p:spPr>
        </p:pic>
        <p:sp>
          <p:nvSpPr>
            <p:cNvPr id="4" name="矩形 3">
              <a:extLst>
                <a:ext uri="{FF2B5EF4-FFF2-40B4-BE49-F238E27FC236}">
                  <a16:creationId xmlns:a16="http://schemas.microsoft.com/office/drawing/2014/main" id="{C460D99A-85AD-4304-9E2C-014BC728FE9F}"/>
                </a:ext>
              </a:extLst>
            </p:cNvPr>
            <p:cNvSpPr/>
            <p:nvPr/>
          </p:nvSpPr>
          <p:spPr>
            <a:xfrm>
              <a:off x="676275" y="5262562"/>
              <a:ext cx="1952625" cy="357187"/>
            </a:xfrm>
            <a:prstGeom prst="rect">
              <a:avLst/>
            </a:prstGeom>
            <a:solidFill>
              <a:schemeClr val="tx2">
                <a:lumMod val="60000"/>
                <a:lumOff val="40000"/>
                <a:alpha val="0"/>
              </a:schemeClr>
            </a:solid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sz="1400" dirty="0">
                <a:solidFill>
                  <a:srgbClr val="FF0000"/>
                </a:solidFill>
                <a:latin typeface="微軟正黑體" pitchFamily="34" charset="-120"/>
                <a:ea typeface="微軟正黑體" pitchFamily="34" charset="-120"/>
              </a:endParaRPr>
            </a:p>
          </p:txBody>
        </p:sp>
      </p:grpSp>
      <p:sp>
        <p:nvSpPr>
          <p:cNvPr id="3" name="矩形 2">
            <a:extLst>
              <a:ext uri="{FF2B5EF4-FFF2-40B4-BE49-F238E27FC236}">
                <a16:creationId xmlns:a16="http://schemas.microsoft.com/office/drawing/2014/main" id="{52E39A52-79F7-47C1-A578-89B7D1CDD89C}"/>
              </a:ext>
            </a:extLst>
          </p:cNvPr>
          <p:cNvSpPr/>
          <p:nvPr/>
        </p:nvSpPr>
        <p:spPr>
          <a:xfrm>
            <a:off x="5009535" y="469084"/>
            <a:ext cx="4134465" cy="523220"/>
          </a:xfrm>
          <a:prstGeom prst="rect">
            <a:avLst/>
          </a:prstGeom>
        </p:spPr>
        <p:txBody>
          <a:bodyPr wrap="none">
            <a:spAutoFit/>
          </a:bodyPr>
          <a:lstStyle/>
          <a:p>
            <a:r>
              <a:rPr lang="zh-TW" altLang="en-US" sz="2800" b="1" dirty="0">
                <a:solidFill>
                  <a:srgbClr val="FFFF00"/>
                </a:solidFill>
                <a:latin typeface="微軟正黑體" panose="020B0604030504040204" pitchFamily="34" charset="-120"/>
                <a:ea typeface="微軟正黑體" panose="020B0604030504040204" pitchFamily="34" charset="-120"/>
              </a:rPr>
              <a:t>基隆市友善校園資訊中心</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EBA02CC4-9B86-4BE3-86F2-D5C6B00BD41E}"/>
              </a:ext>
            </a:extLst>
          </p:cNvPr>
          <p:cNvSpPr txBox="1"/>
          <p:nvPr/>
        </p:nvSpPr>
        <p:spPr>
          <a:xfrm>
            <a:off x="395536" y="2593766"/>
            <a:ext cx="8136904" cy="156966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fontAlgn="auto" hangingPunct="1">
              <a:spcBef>
                <a:spcPts val="0"/>
              </a:spcBef>
              <a:spcAft>
                <a:spcPts val="0"/>
              </a:spcAft>
              <a:defRPr/>
            </a:pPr>
            <a:r>
              <a:rPr kumimoji="0" lang="en-US" altLang="zh-TW" sz="9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mn-ea"/>
                <a:cs typeface="Arial" pitchFamily="34" charset="0"/>
              </a:rPr>
              <a:t>Thank You</a:t>
            </a:r>
            <a:endParaRPr kumimoji="0" lang="zh-TW" altLang="en-US" sz="9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a typeface="+mn-ea"/>
              <a:cs typeface="Arial" pitchFamily="34" charset="0"/>
            </a:endParaRPr>
          </a:p>
        </p:txBody>
      </p:sp>
      <p:pic>
        <p:nvPicPr>
          <p:cNvPr id="133123" name="Picture 4" descr="9_04">
            <a:extLst>
              <a:ext uri="{FF2B5EF4-FFF2-40B4-BE49-F238E27FC236}">
                <a16:creationId xmlns:a16="http://schemas.microsoft.com/office/drawing/2014/main" id="{36A2EA3E-5640-4AB2-96E0-F8A53FB00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8718" y="4940300"/>
            <a:ext cx="424656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離子">
  <a:themeElements>
    <a:clrScheme name="自訂 11">
      <a:dk1>
        <a:sysClr val="windowText" lastClr="000000"/>
      </a:dk1>
      <a:lt1>
        <a:srgbClr val="3F3F3F"/>
      </a:lt1>
      <a:dk2>
        <a:srgbClr val="1E5155"/>
      </a:dk2>
      <a:lt2>
        <a:srgbClr val="595959"/>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離子">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離子">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954</TotalTime>
  <Words>4392</Words>
  <Application>Microsoft Office PowerPoint</Application>
  <PresentationFormat>如螢幕大小 (4:3)</PresentationFormat>
  <Paragraphs>475</Paragraphs>
  <Slides>77</Slides>
  <Notes>34</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77</vt:i4>
      </vt:variant>
    </vt:vector>
  </HeadingPairs>
  <TitlesOfParts>
    <vt:vector size="85" baseType="lpstr">
      <vt:lpstr>微軟正黑體</vt:lpstr>
      <vt:lpstr>Arial</vt:lpstr>
      <vt:lpstr>Calibri</vt:lpstr>
      <vt:lpstr>Century Gothic</vt:lpstr>
      <vt:lpstr>Tahoma</vt:lpstr>
      <vt:lpstr>Times New Roman</vt:lpstr>
      <vt:lpstr>Wingdings 3</vt:lpstr>
      <vt:lpstr>離子</vt:lpstr>
      <vt:lpstr>PowerPoint 簡報</vt:lpstr>
      <vt:lpstr>PowerPoint 簡報</vt:lpstr>
      <vt:lpstr>PowerPoint 簡報</vt:lpstr>
      <vt:lpstr>性別平等教育法 第3條</vt:lpstr>
      <vt:lpstr>知悉發生疑似之校園性別事件</vt:lpstr>
      <vt:lpstr>PowerPoint 簡報</vt:lpstr>
      <vt:lpstr>PowerPoint 簡報</vt:lpstr>
      <vt:lpstr>務必於知悉疑似事件24小時內完成社政通報與校安通報</vt:lpstr>
      <vt:lpstr>PowerPoint 簡報</vt:lpstr>
      <vt:lpstr>PowerPoint 簡報</vt:lpstr>
      <vt:lpstr>PowerPoint 簡報</vt:lpstr>
      <vt:lpstr>Ｑ：跨校之未滿18歲學生發生合意性行為事件，如何通報？ 一、校安通報：涉及之學校均應進行校安通報。 二、社政通報：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張雅涵</dc:creator>
  <cp:lastModifiedBy>阮立凱</cp:lastModifiedBy>
  <cp:revision>75</cp:revision>
  <cp:lastPrinted>2024-10-23T05:48:58Z</cp:lastPrinted>
  <dcterms:created xsi:type="dcterms:W3CDTF">2023-10-18T03:32:16Z</dcterms:created>
  <dcterms:modified xsi:type="dcterms:W3CDTF">2026-09-30T08:01:13Z</dcterms:modified>
</cp:coreProperties>
</file>